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88d4d23f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88d4d23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88d4d23f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88d4d23f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26925" y="335450"/>
            <a:ext cx="8495100" cy="89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Three Small Monkeys</a:t>
            </a:r>
            <a:endParaRPr sz="24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637938" y="4150225"/>
            <a:ext cx="4098600" cy="8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1</a:t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7916" y="1616204"/>
            <a:ext cx="3398625" cy="226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886825" y="1179475"/>
            <a:ext cx="7211700" cy="33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Three small monkeys jumping on the bed,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 fell off and bumped her head.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“Mama, call the doctor!” And the doctor said,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“No more monkeys jumping on the bed!”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858800" y="1135350"/>
            <a:ext cx="7757400" cy="19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Two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small monkeys jumping on the bed,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 fell off and bumped his head.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“Mama, call the doctor!” And the doctor said,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“No more monkeys jumping on the bed!”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1024350" y="1074475"/>
            <a:ext cx="7095300" cy="15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 small monkey jumping on the bed,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She fell off and bumped her head.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“Mama, call the doctor!” And the doctor said,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“Put those monkeys all to bed!”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