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7.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Lst>
  <p:sldSz cy="5143500" cx="9144000"/>
  <p:notesSz cx="6858000" cy="9144000"/>
  <p:embeddedFontLst>
    <p:embeddedFont>
      <p:font typeface="Century Gothic"/>
      <p:regular r:id="rId13"/>
      <p:bold r:id="rId14"/>
      <p:italic r:id="rId15"/>
      <p:boldItalic r:id="rId16"/>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font" Target="fonts/CenturyGothic-regular.fntdata"/><Relationship Id="rId12" Type="http://schemas.openxmlformats.org/officeDocument/2006/relationships/slide" Target="slides/slide7.xml"/><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5" Type="http://schemas.openxmlformats.org/officeDocument/2006/relationships/font" Target="fonts/CenturyGothic-italic.fntdata"/><Relationship Id="rId14" Type="http://schemas.openxmlformats.org/officeDocument/2006/relationships/font" Target="fonts/CenturyGothic-bold.fntdata"/><Relationship Id="rId16" Type="http://schemas.openxmlformats.org/officeDocument/2006/relationships/font" Target="fonts/CenturyGothic-boldItalic.fntdata"/><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 name="Shape 50"/>
        <p:cNvGrpSpPr/>
        <p:nvPr/>
      </p:nvGrpSpPr>
      <p:grpSpPr>
        <a:xfrm>
          <a:off x="0" y="0"/>
          <a:ext cx="0" cy="0"/>
          <a:chOff x="0" y="0"/>
          <a:chExt cx="0" cy="0"/>
        </a:xfrm>
      </p:grpSpPr>
      <p:sp>
        <p:nvSpPr>
          <p:cNvPr id="51" name="Google Shape;51;g6e5d904332_0_11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2" name="Google Shape;52;g6e5d904332_0_11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8" name="Shape 58"/>
        <p:cNvGrpSpPr/>
        <p:nvPr/>
      </p:nvGrpSpPr>
      <p:grpSpPr>
        <a:xfrm>
          <a:off x="0" y="0"/>
          <a:ext cx="0" cy="0"/>
          <a:chOff x="0" y="0"/>
          <a:chExt cx="0" cy="0"/>
        </a:xfrm>
      </p:grpSpPr>
      <p:sp>
        <p:nvSpPr>
          <p:cNvPr id="59" name="Google Shape;59;g7dde8527ea_0_1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0" name="Google Shape;60;g7dde8527ea_0_1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5" name="Shape 65"/>
        <p:cNvGrpSpPr/>
        <p:nvPr/>
      </p:nvGrpSpPr>
      <p:grpSpPr>
        <a:xfrm>
          <a:off x="0" y="0"/>
          <a:ext cx="0" cy="0"/>
          <a:chOff x="0" y="0"/>
          <a:chExt cx="0" cy="0"/>
        </a:xfrm>
      </p:grpSpPr>
      <p:sp>
        <p:nvSpPr>
          <p:cNvPr id="66" name="Google Shape;66;g6e5d904332_0_1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7" name="Google Shape;67;g6e5d904332_0_1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1" name="Shape 71"/>
        <p:cNvGrpSpPr/>
        <p:nvPr/>
      </p:nvGrpSpPr>
      <p:grpSpPr>
        <a:xfrm>
          <a:off x="0" y="0"/>
          <a:ext cx="0" cy="0"/>
          <a:chOff x="0" y="0"/>
          <a:chExt cx="0" cy="0"/>
        </a:xfrm>
      </p:grpSpPr>
      <p:sp>
        <p:nvSpPr>
          <p:cNvPr id="72" name="Google Shape;72;g6e5d904332_0_2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3" name="Google Shape;73;g6e5d904332_0_2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8" name="Shape 78"/>
        <p:cNvGrpSpPr/>
        <p:nvPr/>
      </p:nvGrpSpPr>
      <p:grpSpPr>
        <a:xfrm>
          <a:off x="0" y="0"/>
          <a:ext cx="0" cy="0"/>
          <a:chOff x="0" y="0"/>
          <a:chExt cx="0" cy="0"/>
        </a:xfrm>
      </p:grpSpPr>
      <p:sp>
        <p:nvSpPr>
          <p:cNvPr id="79" name="Google Shape;79;g76c0b13537_0_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0" name="Google Shape;80;g76c0b13537_0_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4" name="Shape 84"/>
        <p:cNvGrpSpPr/>
        <p:nvPr/>
      </p:nvGrpSpPr>
      <p:grpSpPr>
        <a:xfrm>
          <a:off x="0" y="0"/>
          <a:ext cx="0" cy="0"/>
          <a:chOff x="0" y="0"/>
          <a:chExt cx="0" cy="0"/>
        </a:xfrm>
      </p:grpSpPr>
      <p:sp>
        <p:nvSpPr>
          <p:cNvPr id="85" name="Google Shape;85;g6e5d904332_0_3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6" name="Google Shape;86;g6e5d904332_0_3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1" name="Shape 91"/>
        <p:cNvGrpSpPr/>
        <p:nvPr/>
      </p:nvGrpSpPr>
      <p:grpSpPr>
        <a:xfrm>
          <a:off x="0" y="0"/>
          <a:ext cx="0" cy="0"/>
          <a:chOff x="0" y="0"/>
          <a:chExt cx="0" cy="0"/>
        </a:xfrm>
      </p:grpSpPr>
      <p:sp>
        <p:nvSpPr>
          <p:cNvPr id="92" name="Google Shape;92;g6e5d904332_0_11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3" name="Google Shape;93;g6e5d904332_0_11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p:spPr>
        <p:txBody>
          <a:bodyPr anchorCtr="0" anchor="b" bIns="91425" lIns="91425" spcFirstLastPara="1" rIns="91425" wrap="square" tIns="91425">
            <a:no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311700" y="2834125"/>
            <a:ext cx="8520600" cy="7926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311700" y="3152225"/>
            <a:ext cx="8520600" cy="1300800"/>
          </a:xfrm>
          <a:prstGeom prst="rect">
            <a:avLst/>
          </a:prstGeom>
        </p:spPr>
        <p:txBody>
          <a:bodyPr anchorCtr="0" anchor="t" bIns="91425" lIns="91425" spcFirstLastPara="1" rIns="91425" wrap="square" tIns="91425">
            <a:noAutofit/>
          </a:bodyPr>
          <a:lstStyle>
            <a:lvl1pPr indent="-342900" lvl="0" marL="457200" algn="ctr">
              <a:spcBef>
                <a:spcPts val="0"/>
              </a:spcBef>
              <a:spcAft>
                <a:spcPts val="0"/>
              </a:spcAft>
              <a:buSzPts val="1800"/>
              <a:buChar char="●"/>
              <a:defRPr/>
            </a:lvl1pPr>
            <a:lvl2pPr indent="-317500" lvl="1" marL="914400" algn="ctr">
              <a:spcBef>
                <a:spcPts val="1600"/>
              </a:spcBef>
              <a:spcAft>
                <a:spcPts val="0"/>
              </a:spcAft>
              <a:buSzPts val="1400"/>
              <a:buChar char="○"/>
              <a:defRPr/>
            </a:lvl2pPr>
            <a:lvl3pPr indent="-317500" lvl="2" marL="1371600" algn="ctr">
              <a:spcBef>
                <a:spcPts val="1600"/>
              </a:spcBef>
              <a:spcAft>
                <a:spcPts val="0"/>
              </a:spcAft>
              <a:buSzPts val="1400"/>
              <a:buChar char="■"/>
              <a:defRPr/>
            </a:lvl3pPr>
            <a:lvl4pPr indent="-317500" lvl="3" marL="1828800" algn="ctr">
              <a:spcBef>
                <a:spcPts val="1600"/>
              </a:spcBef>
              <a:spcAft>
                <a:spcPts val="0"/>
              </a:spcAft>
              <a:buSzPts val="1400"/>
              <a:buChar char="●"/>
              <a:defRPr/>
            </a:lvl4pPr>
            <a:lvl5pPr indent="-317500" lvl="4" marL="2286000" algn="ctr">
              <a:spcBef>
                <a:spcPts val="1600"/>
              </a:spcBef>
              <a:spcAft>
                <a:spcPts val="0"/>
              </a:spcAft>
              <a:buSzPts val="1400"/>
              <a:buChar char="○"/>
              <a:defRPr/>
            </a:lvl5pPr>
            <a:lvl6pPr indent="-317500" lvl="5" marL="2743200" algn="ctr">
              <a:spcBef>
                <a:spcPts val="1600"/>
              </a:spcBef>
              <a:spcAft>
                <a:spcPts val="0"/>
              </a:spcAft>
              <a:buSzPts val="1400"/>
              <a:buChar char="■"/>
              <a:defRPr/>
            </a:lvl6pPr>
            <a:lvl7pPr indent="-317500" lvl="6" marL="3200400" algn="ctr">
              <a:spcBef>
                <a:spcPts val="1600"/>
              </a:spcBef>
              <a:spcAft>
                <a:spcPts val="0"/>
              </a:spcAft>
              <a:buSzPts val="1400"/>
              <a:buChar char="●"/>
              <a:defRPr/>
            </a:lvl7pPr>
            <a:lvl8pPr indent="-317500" lvl="7" marL="3657600" algn="ctr">
              <a:spcBef>
                <a:spcPts val="1600"/>
              </a:spcBef>
              <a:spcAft>
                <a:spcPts val="0"/>
              </a:spcAft>
              <a:buSzPts val="1400"/>
              <a:buChar char="○"/>
              <a:defRPr/>
            </a:lvl8pPr>
            <a:lvl9pPr indent="-317500" lvl="8" marL="4114800" algn="ctr">
              <a:spcBef>
                <a:spcPts val="1600"/>
              </a:spcBef>
              <a:spcAft>
                <a:spcPts val="1600"/>
              </a:spcAft>
              <a:buSzPts val="1400"/>
              <a:buChar char="■"/>
              <a:defRPr/>
            </a:lvl9pPr>
          </a:lstStyle>
          <a:p/>
        </p:txBody>
      </p:sp>
      <p:sp>
        <p:nvSpPr>
          <p:cNvPr id="47" name="Google Shape;47;p11"/>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11700" y="2150850"/>
            <a:ext cx="8520600" cy="841800"/>
          </a:xfrm>
          <a:prstGeom prst="rect">
            <a:avLst/>
          </a:prstGeom>
        </p:spPr>
        <p:txBody>
          <a:bodyPr anchorCtr="0" anchor="ctr" bIns="91425" lIns="91425" spcFirstLastPara="1" rIns="91425" wrap="square" tIns="91425">
            <a:no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19" name="Google Shape;19;p4"/>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311700" y="1152475"/>
            <a:ext cx="3999900" cy="34164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3" name="Google Shape;23;p5"/>
          <p:cNvSpPr txBox="1"/>
          <p:nvPr>
            <p:ph idx="2" type="body"/>
          </p:nvPr>
        </p:nvSpPr>
        <p:spPr>
          <a:xfrm>
            <a:off x="4832400" y="1152475"/>
            <a:ext cx="3999900" cy="34164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4" name="Google Shape;24;p5"/>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11700" y="555600"/>
            <a:ext cx="2808000" cy="755700"/>
          </a:xfrm>
          <a:prstGeom prst="rect">
            <a:avLst/>
          </a:prstGeom>
        </p:spPr>
        <p:txBody>
          <a:bodyPr anchorCtr="0" anchor="b" bIns="91425" lIns="91425" spcFirstLastPara="1" rIns="91425" wrap="square" tIns="91425">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311700" y="1389600"/>
            <a:ext cx="2808000" cy="3179400"/>
          </a:xfrm>
          <a:prstGeom prst="rect">
            <a:avLst/>
          </a:prstGeom>
        </p:spPr>
        <p:txBody>
          <a:bodyPr anchorCtr="0" anchor="t" bIns="91425" lIns="91425" spcFirstLastPara="1" rIns="91425" wrap="square" tIns="91425">
            <a:noAutofit/>
          </a:bodyPr>
          <a:lstStyle>
            <a:lvl1pPr indent="-304800" lvl="0" marL="457200">
              <a:spcBef>
                <a:spcPts val="0"/>
              </a:spcBef>
              <a:spcAft>
                <a:spcPts val="0"/>
              </a:spcAft>
              <a:buSzPts val="1200"/>
              <a:buChar char="●"/>
              <a:defRPr sz="12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31" name="Google Shape;31;p7"/>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90250" y="450150"/>
            <a:ext cx="6367800" cy="4090800"/>
          </a:xfrm>
          <a:prstGeom prst="rect">
            <a:avLst/>
          </a:prstGeom>
        </p:spPr>
        <p:txBody>
          <a:bodyPr anchorCtr="0" anchor="ctr" bIns="91425" lIns="91425" spcFirstLastPara="1" rIns="91425" wrap="square" tIns="91425">
            <a:no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65500" y="1233175"/>
            <a:ext cx="4045200" cy="1482300"/>
          </a:xfrm>
          <a:prstGeom prst="rect">
            <a:avLst/>
          </a:prstGeom>
        </p:spPr>
        <p:txBody>
          <a:bodyPr anchorCtr="0" anchor="b" bIns="91425" lIns="91425" spcFirstLastPara="1" rIns="91425" wrap="square" tIns="91425">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65500" y="2803075"/>
            <a:ext cx="4045200" cy="12351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939500" y="724075"/>
            <a:ext cx="3837000" cy="3695100"/>
          </a:xfrm>
          <a:prstGeom prst="rect">
            <a:avLst/>
          </a:prstGeom>
        </p:spPr>
        <p:txBody>
          <a:bodyPr anchorCtr="0" anchor="ctr" bIns="91425" lIns="91425" spcFirstLastPara="1" rIns="91425" wrap="square" tIns="91425">
            <a:noAutofit/>
          </a:bodyPr>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40" name="Google Shape;40;p9"/>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11700" y="4230575"/>
            <a:ext cx="5998800" cy="605100"/>
          </a:xfrm>
          <a:prstGeom prst="rect">
            <a:avLst/>
          </a:prstGeom>
        </p:spPr>
        <p:txBody>
          <a:bodyPr anchorCtr="0" anchor="ctr" bIns="91425" lIns="91425" spcFirstLastPara="1" rIns="91425" wrap="square" tIns="91425">
            <a:noAutofit/>
          </a:bodyPr>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1600"/>
              </a:spcBef>
              <a:spcAft>
                <a:spcPts val="0"/>
              </a:spcAft>
              <a:buClr>
                <a:schemeClr val="dk2"/>
              </a:buClr>
              <a:buSzPts val="1400"/>
              <a:buChar char="○"/>
              <a:defRPr>
                <a:solidFill>
                  <a:schemeClr val="dk2"/>
                </a:solidFill>
              </a:defRPr>
            </a:lvl2pPr>
            <a:lvl3pPr indent="-317500" lvl="2" marL="1371600">
              <a:lnSpc>
                <a:spcPct val="115000"/>
              </a:lnSpc>
              <a:spcBef>
                <a:spcPts val="1600"/>
              </a:spcBef>
              <a:spcAft>
                <a:spcPts val="0"/>
              </a:spcAft>
              <a:buClr>
                <a:schemeClr val="dk2"/>
              </a:buClr>
              <a:buSzPts val="1400"/>
              <a:buChar char="■"/>
              <a:defRPr>
                <a:solidFill>
                  <a:schemeClr val="dk2"/>
                </a:solidFill>
              </a:defRPr>
            </a:lvl3pPr>
            <a:lvl4pPr indent="-317500" lvl="3" marL="1828800">
              <a:lnSpc>
                <a:spcPct val="115000"/>
              </a:lnSpc>
              <a:spcBef>
                <a:spcPts val="1600"/>
              </a:spcBef>
              <a:spcAft>
                <a:spcPts val="0"/>
              </a:spcAft>
              <a:buClr>
                <a:schemeClr val="dk2"/>
              </a:buClr>
              <a:buSzPts val="1400"/>
              <a:buChar char="●"/>
              <a:defRPr>
                <a:solidFill>
                  <a:schemeClr val="dk2"/>
                </a:solidFill>
              </a:defRPr>
            </a:lvl4pPr>
            <a:lvl5pPr indent="-317500" lvl="4" marL="2286000">
              <a:lnSpc>
                <a:spcPct val="115000"/>
              </a:lnSpc>
              <a:spcBef>
                <a:spcPts val="1600"/>
              </a:spcBef>
              <a:spcAft>
                <a:spcPts val="0"/>
              </a:spcAft>
              <a:buClr>
                <a:schemeClr val="dk2"/>
              </a:buClr>
              <a:buSzPts val="1400"/>
              <a:buChar char="○"/>
              <a:defRPr>
                <a:solidFill>
                  <a:schemeClr val="dk2"/>
                </a:solidFill>
              </a:defRPr>
            </a:lvl5pPr>
            <a:lvl6pPr indent="-317500" lvl="5" marL="2743200">
              <a:lnSpc>
                <a:spcPct val="115000"/>
              </a:lnSpc>
              <a:spcBef>
                <a:spcPts val="1600"/>
              </a:spcBef>
              <a:spcAft>
                <a:spcPts val="0"/>
              </a:spcAft>
              <a:buClr>
                <a:schemeClr val="dk2"/>
              </a:buClr>
              <a:buSzPts val="1400"/>
              <a:buChar char="■"/>
              <a:defRPr>
                <a:solidFill>
                  <a:schemeClr val="dk2"/>
                </a:solidFill>
              </a:defRPr>
            </a:lvl6pPr>
            <a:lvl7pPr indent="-317500" lvl="6" marL="3200400">
              <a:lnSpc>
                <a:spcPct val="115000"/>
              </a:lnSpc>
              <a:spcBef>
                <a:spcPts val="1600"/>
              </a:spcBef>
              <a:spcAft>
                <a:spcPts val="0"/>
              </a:spcAft>
              <a:buClr>
                <a:schemeClr val="dk2"/>
              </a:buClr>
              <a:buSzPts val="1400"/>
              <a:buChar char="●"/>
              <a:defRPr>
                <a:solidFill>
                  <a:schemeClr val="dk2"/>
                </a:solidFill>
              </a:defRPr>
            </a:lvl7pPr>
            <a:lvl8pPr indent="-317500" lvl="7" marL="3657600">
              <a:lnSpc>
                <a:spcPct val="115000"/>
              </a:lnSpc>
              <a:spcBef>
                <a:spcPts val="1600"/>
              </a:spcBef>
              <a:spcAft>
                <a:spcPts val="0"/>
              </a:spcAft>
              <a:buClr>
                <a:schemeClr val="dk2"/>
              </a:buClr>
              <a:buSzPts val="1400"/>
              <a:buChar char="○"/>
              <a:defRPr>
                <a:solidFill>
                  <a:schemeClr val="dk2"/>
                </a:solidFill>
              </a:defRPr>
            </a:lvl8pPr>
            <a:lvl9pPr indent="-317500" lvl="8" marL="4114800">
              <a:lnSpc>
                <a:spcPct val="115000"/>
              </a:lnSpc>
              <a:spcBef>
                <a:spcPts val="1600"/>
              </a:spcBef>
              <a:spcAft>
                <a:spcPts val="160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2.xml"/><Relationship Id="rId3" Type="http://schemas.openxmlformats.org/officeDocument/2006/relationships/image" Target="../media/image4.jpg"/><Relationship Id="rId4" Type="http://schemas.openxmlformats.org/officeDocument/2006/relationships/image" Target="../media/image7.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4.xml"/><Relationship Id="rId3" Type="http://schemas.openxmlformats.org/officeDocument/2006/relationships/image" Target="../media/image2.jpg"/><Relationship Id="rId4" Type="http://schemas.openxmlformats.org/officeDocument/2006/relationships/image" Target="../media/image3.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6.xml"/><Relationship Id="rId3" Type="http://schemas.openxmlformats.org/officeDocument/2006/relationships/image" Target="../media/image6.jpg"/><Relationship Id="rId4" Type="http://schemas.openxmlformats.org/officeDocument/2006/relationships/image" Target="../media/image5.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7.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 name="Shape 53"/>
        <p:cNvGrpSpPr/>
        <p:nvPr/>
      </p:nvGrpSpPr>
      <p:grpSpPr>
        <a:xfrm>
          <a:off x="0" y="0"/>
          <a:ext cx="0" cy="0"/>
          <a:chOff x="0" y="0"/>
          <a:chExt cx="0" cy="0"/>
        </a:xfrm>
      </p:grpSpPr>
      <p:sp>
        <p:nvSpPr>
          <p:cNvPr id="54" name="Google Shape;54;p13"/>
          <p:cNvSpPr txBox="1"/>
          <p:nvPr/>
        </p:nvSpPr>
        <p:spPr>
          <a:xfrm>
            <a:off x="1475775" y="1139375"/>
            <a:ext cx="6630000" cy="2018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pic>
        <p:nvPicPr>
          <p:cNvPr id="55" name="Google Shape;55;p13"/>
          <p:cNvPicPr preferRelativeResize="0"/>
          <p:nvPr/>
        </p:nvPicPr>
        <p:blipFill>
          <a:blip r:embed="rId3">
            <a:alphaModFix/>
          </a:blip>
          <a:stretch>
            <a:fillRect/>
          </a:stretch>
        </p:blipFill>
        <p:spPr>
          <a:xfrm>
            <a:off x="7270075" y="195325"/>
            <a:ext cx="1376298" cy="1781147"/>
          </a:xfrm>
          <a:prstGeom prst="rect">
            <a:avLst/>
          </a:prstGeom>
          <a:noFill/>
          <a:ln>
            <a:noFill/>
          </a:ln>
        </p:spPr>
      </p:pic>
      <p:sp>
        <p:nvSpPr>
          <p:cNvPr id="56" name="Google Shape;56;p13"/>
          <p:cNvSpPr txBox="1"/>
          <p:nvPr/>
        </p:nvSpPr>
        <p:spPr>
          <a:xfrm>
            <a:off x="649875" y="1280450"/>
            <a:ext cx="7455900" cy="19473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4800"/>
              <a:t>Dolores Huerta: </a:t>
            </a:r>
            <a:endParaRPr sz="4800"/>
          </a:p>
          <a:p>
            <a:pPr indent="0" lvl="0" marL="0" rtl="0" algn="ctr">
              <a:spcBef>
                <a:spcPts val="0"/>
              </a:spcBef>
              <a:spcAft>
                <a:spcPts val="0"/>
              </a:spcAft>
              <a:buNone/>
            </a:pPr>
            <a:r>
              <a:rPr lang="en" sz="4800"/>
              <a:t>A Hero to Migrant Workers</a:t>
            </a:r>
            <a:endParaRPr sz="2400">
              <a:latin typeface="Century Gothic"/>
              <a:ea typeface="Century Gothic"/>
              <a:cs typeface="Century Gothic"/>
              <a:sym typeface="Century Gothic"/>
            </a:endParaRPr>
          </a:p>
        </p:txBody>
      </p:sp>
      <p:sp>
        <p:nvSpPr>
          <p:cNvPr id="57" name="Google Shape;57;p13"/>
          <p:cNvSpPr txBox="1"/>
          <p:nvPr>
            <p:ph idx="1" type="subTitle"/>
          </p:nvPr>
        </p:nvSpPr>
        <p:spPr>
          <a:xfrm>
            <a:off x="311700" y="3375550"/>
            <a:ext cx="8520600" cy="7926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Text Talk Week 8, Day 2</a:t>
            </a: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1" name="Shape 61"/>
        <p:cNvGrpSpPr/>
        <p:nvPr/>
      </p:nvGrpSpPr>
      <p:grpSpPr>
        <a:xfrm>
          <a:off x="0" y="0"/>
          <a:ext cx="0" cy="0"/>
          <a:chOff x="0" y="0"/>
          <a:chExt cx="0" cy="0"/>
        </a:xfrm>
      </p:grpSpPr>
      <p:pic>
        <p:nvPicPr>
          <p:cNvPr id="62" name="Google Shape;62;p14"/>
          <p:cNvPicPr preferRelativeResize="0"/>
          <p:nvPr/>
        </p:nvPicPr>
        <p:blipFill rotWithShape="1">
          <a:blip r:embed="rId3">
            <a:alphaModFix/>
          </a:blip>
          <a:srcRect b="0" l="2827" r="0" t="0"/>
          <a:stretch/>
        </p:blipFill>
        <p:spPr>
          <a:xfrm>
            <a:off x="1049500" y="152400"/>
            <a:ext cx="3633201" cy="4838698"/>
          </a:xfrm>
          <a:prstGeom prst="rect">
            <a:avLst/>
          </a:prstGeom>
          <a:noFill/>
          <a:ln>
            <a:noFill/>
          </a:ln>
        </p:spPr>
      </p:pic>
      <p:pic>
        <p:nvPicPr>
          <p:cNvPr id="63" name="Google Shape;63;p14"/>
          <p:cNvPicPr preferRelativeResize="0"/>
          <p:nvPr/>
        </p:nvPicPr>
        <p:blipFill rotWithShape="1">
          <a:blip r:embed="rId4">
            <a:alphaModFix/>
          </a:blip>
          <a:srcRect b="0" l="2827" r="0" t="0"/>
          <a:stretch/>
        </p:blipFill>
        <p:spPr>
          <a:xfrm>
            <a:off x="4682700" y="152400"/>
            <a:ext cx="3633201" cy="4838698"/>
          </a:xfrm>
          <a:prstGeom prst="rect">
            <a:avLst/>
          </a:prstGeom>
          <a:noFill/>
          <a:ln>
            <a:noFill/>
          </a:ln>
        </p:spPr>
      </p:pic>
      <p:sp>
        <p:nvSpPr>
          <p:cNvPr id="64" name="Google Shape;64;p14"/>
          <p:cNvSpPr txBox="1"/>
          <p:nvPr/>
        </p:nvSpPr>
        <p:spPr>
          <a:xfrm>
            <a:off x="0" y="0"/>
            <a:ext cx="3000000" cy="3000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solidFill>
                  <a:schemeClr val="dk1"/>
                </a:solidFill>
                <a:latin typeface="Calibri"/>
                <a:ea typeface="Calibri"/>
                <a:cs typeface="Calibri"/>
                <a:sym typeface="Calibri"/>
              </a:rPr>
              <a:t>Slide 1</a:t>
            </a:r>
            <a:endParaRPr>
              <a:solidFill>
                <a:schemeClr val="dk1"/>
              </a:solidFill>
              <a:latin typeface="Calibri"/>
              <a:ea typeface="Calibri"/>
              <a:cs typeface="Calibri"/>
              <a:sym typeface="Calibri"/>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8" name="Shape 68"/>
        <p:cNvGrpSpPr/>
        <p:nvPr/>
      </p:nvGrpSpPr>
      <p:grpSpPr>
        <a:xfrm>
          <a:off x="0" y="0"/>
          <a:ext cx="0" cy="0"/>
          <a:chOff x="0" y="0"/>
          <a:chExt cx="0" cy="0"/>
        </a:xfrm>
      </p:grpSpPr>
      <p:sp>
        <p:nvSpPr>
          <p:cNvPr id="69" name="Google Shape;69;p15"/>
          <p:cNvSpPr txBox="1"/>
          <p:nvPr/>
        </p:nvSpPr>
        <p:spPr>
          <a:xfrm>
            <a:off x="976525" y="960300"/>
            <a:ext cx="7313700" cy="3222900"/>
          </a:xfrm>
          <a:prstGeom prst="rect">
            <a:avLst/>
          </a:prstGeom>
          <a:noFill/>
          <a:ln>
            <a:noFill/>
          </a:ln>
        </p:spPr>
        <p:txBody>
          <a:bodyPr anchorCtr="0" anchor="t" bIns="91425" lIns="91425" spcFirstLastPara="1" rIns="91425" wrap="square" tIns="91425">
            <a:noAutofit/>
          </a:bodyPr>
          <a:lstStyle/>
          <a:p>
            <a:pPr indent="0" lvl="0" marL="0" rtl="0" algn="l">
              <a:lnSpc>
                <a:spcPct val="150000"/>
              </a:lnSpc>
              <a:spcBef>
                <a:spcPts val="0"/>
              </a:spcBef>
              <a:spcAft>
                <a:spcPts val="0"/>
              </a:spcAft>
              <a:buNone/>
            </a:pPr>
            <a:r>
              <a:rPr lang="en" sz="2400">
                <a:latin typeface="Century Gothic"/>
                <a:ea typeface="Century Gothic"/>
                <a:cs typeface="Century Gothic"/>
                <a:sym typeface="Century Gothic"/>
              </a:rPr>
              <a:t>Dolores is a friend.</a:t>
            </a:r>
            <a:endParaRPr sz="2400">
              <a:latin typeface="Century Gothic"/>
              <a:ea typeface="Century Gothic"/>
              <a:cs typeface="Century Gothic"/>
              <a:sym typeface="Century Gothic"/>
            </a:endParaRPr>
          </a:p>
          <a:p>
            <a:pPr indent="0" lvl="0" marL="0" rtl="0" algn="l">
              <a:lnSpc>
                <a:spcPct val="150000"/>
              </a:lnSpc>
              <a:spcBef>
                <a:spcPts val="0"/>
              </a:spcBef>
              <a:spcAft>
                <a:spcPts val="0"/>
              </a:spcAft>
              <a:buNone/>
            </a:pPr>
            <a:r>
              <a:rPr lang="en" sz="2400">
                <a:latin typeface="Century Gothic"/>
                <a:ea typeface="Century Gothic"/>
                <a:cs typeface="Century Gothic"/>
                <a:sym typeface="Century Gothic"/>
              </a:rPr>
              <a:t>The farm workers tell her their troubles. They don’t get fresh water. THey don’t get bathroom breaks.  </a:t>
            </a:r>
            <a:r>
              <a:rPr b="1" lang="en" sz="2400">
                <a:latin typeface="Century Gothic"/>
                <a:ea typeface="Century Gothic"/>
                <a:cs typeface="Century Gothic"/>
                <a:sym typeface="Century Gothic"/>
              </a:rPr>
              <a:t>Their hard work is worth more than what they are paid</a:t>
            </a:r>
            <a:r>
              <a:rPr lang="en" sz="2400">
                <a:latin typeface="Century Gothic"/>
                <a:ea typeface="Century Gothic"/>
                <a:cs typeface="Century Gothic"/>
                <a:sym typeface="Century Gothic"/>
              </a:rPr>
              <a:t>. Friends look for each other, so Dolores decides to </a:t>
            </a:r>
            <a:r>
              <a:rPr b="1" lang="en" sz="2400">
                <a:latin typeface="Century Gothic"/>
                <a:ea typeface="Century Gothic"/>
                <a:cs typeface="Century Gothic"/>
                <a:sym typeface="Century Gothic"/>
              </a:rPr>
              <a:t>take a stand</a:t>
            </a:r>
            <a:r>
              <a:rPr lang="en" sz="2400">
                <a:latin typeface="Century Gothic"/>
                <a:ea typeface="Century Gothic"/>
                <a:cs typeface="Century Gothic"/>
                <a:sym typeface="Century Gothic"/>
              </a:rPr>
              <a:t>.</a:t>
            </a:r>
            <a:endParaRPr sz="2400">
              <a:latin typeface="Century Gothic"/>
              <a:ea typeface="Century Gothic"/>
              <a:cs typeface="Century Gothic"/>
              <a:sym typeface="Century Gothic"/>
            </a:endParaRPr>
          </a:p>
        </p:txBody>
      </p:sp>
      <p:sp>
        <p:nvSpPr>
          <p:cNvPr id="70" name="Google Shape;70;p15"/>
          <p:cNvSpPr txBox="1"/>
          <p:nvPr/>
        </p:nvSpPr>
        <p:spPr>
          <a:xfrm>
            <a:off x="140950" y="119925"/>
            <a:ext cx="985500" cy="595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latin typeface="Calibri"/>
                <a:ea typeface="Calibri"/>
                <a:cs typeface="Calibri"/>
                <a:sym typeface="Calibri"/>
              </a:rPr>
              <a:t>Slide 2</a:t>
            </a:r>
            <a:endParaRPr>
              <a:latin typeface="Calibri"/>
              <a:ea typeface="Calibri"/>
              <a:cs typeface="Calibri"/>
              <a:sym typeface="Calibri"/>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4" name="Shape 74"/>
        <p:cNvGrpSpPr/>
        <p:nvPr/>
      </p:nvGrpSpPr>
      <p:grpSpPr>
        <a:xfrm>
          <a:off x="0" y="0"/>
          <a:ext cx="0" cy="0"/>
          <a:chOff x="0" y="0"/>
          <a:chExt cx="0" cy="0"/>
        </a:xfrm>
      </p:grpSpPr>
      <p:pic>
        <p:nvPicPr>
          <p:cNvPr id="75" name="Google Shape;75;p16"/>
          <p:cNvPicPr preferRelativeResize="0"/>
          <p:nvPr/>
        </p:nvPicPr>
        <p:blipFill rotWithShape="1">
          <a:blip r:embed="rId3">
            <a:alphaModFix/>
          </a:blip>
          <a:srcRect b="0" l="2534" r="0" t="0"/>
          <a:stretch/>
        </p:blipFill>
        <p:spPr>
          <a:xfrm>
            <a:off x="928050" y="152400"/>
            <a:ext cx="3643947" cy="4838698"/>
          </a:xfrm>
          <a:prstGeom prst="rect">
            <a:avLst/>
          </a:prstGeom>
          <a:noFill/>
          <a:ln>
            <a:noFill/>
          </a:ln>
        </p:spPr>
      </p:pic>
      <p:pic>
        <p:nvPicPr>
          <p:cNvPr id="76" name="Google Shape;76;p16"/>
          <p:cNvPicPr preferRelativeResize="0"/>
          <p:nvPr/>
        </p:nvPicPr>
        <p:blipFill rotWithShape="1">
          <a:blip r:embed="rId4">
            <a:alphaModFix/>
          </a:blip>
          <a:srcRect b="0" l="0" r="3947" t="0"/>
          <a:stretch/>
        </p:blipFill>
        <p:spPr>
          <a:xfrm>
            <a:off x="4572000" y="152400"/>
            <a:ext cx="3591396" cy="4838698"/>
          </a:xfrm>
          <a:prstGeom prst="rect">
            <a:avLst/>
          </a:prstGeom>
          <a:noFill/>
          <a:ln>
            <a:noFill/>
          </a:ln>
        </p:spPr>
      </p:pic>
      <p:sp>
        <p:nvSpPr>
          <p:cNvPr id="77" name="Google Shape;77;p16"/>
          <p:cNvSpPr txBox="1"/>
          <p:nvPr/>
        </p:nvSpPr>
        <p:spPr>
          <a:xfrm>
            <a:off x="0" y="0"/>
            <a:ext cx="1299600" cy="819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solidFill>
                  <a:schemeClr val="dk1"/>
                </a:solidFill>
                <a:latin typeface="Calibri"/>
                <a:ea typeface="Calibri"/>
                <a:cs typeface="Calibri"/>
                <a:sym typeface="Calibri"/>
              </a:rPr>
              <a:t>Slide 3</a:t>
            </a:r>
            <a:endParaRPr>
              <a:solidFill>
                <a:schemeClr val="dk1"/>
              </a:solidFill>
              <a:latin typeface="Calibri"/>
              <a:ea typeface="Calibri"/>
              <a:cs typeface="Calibri"/>
              <a:sym typeface="Calibri"/>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1" name="Shape 81"/>
        <p:cNvGrpSpPr/>
        <p:nvPr/>
      </p:nvGrpSpPr>
      <p:grpSpPr>
        <a:xfrm>
          <a:off x="0" y="0"/>
          <a:ext cx="0" cy="0"/>
          <a:chOff x="0" y="0"/>
          <a:chExt cx="0" cy="0"/>
        </a:xfrm>
      </p:grpSpPr>
      <p:sp>
        <p:nvSpPr>
          <p:cNvPr id="82" name="Google Shape;82;p17"/>
          <p:cNvSpPr txBox="1"/>
          <p:nvPr/>
        </p:nvSpPr>
        <p:spPr>
          <a:xfrm>
            <a:off x="704025" y="813450"/>
            <a:ext cx="7926300" cy="3711000"/>
          </a:xfrm>
          <a:prstGeom prst="rect">
            <a:avLst/>
          </a:prstGeom>
          <a:noFill/>
          <a:ln>
            <a:noFill/>
          </a:ln>
        </p:spPr>
        <p:txBody>
          <a:bodyPr anchorCtr="0" anchor="t" bIns="91425" lIns="91425" spcFirstLastPara="1" rIns="91425" wrap="square" tIns="91425">
            <a:noAutofit/>
          </a:bodyPr>
          <a:lstStyle/>
          <a:p>
            <a:pPr indent="0" lvl="0" marL="0" rtl="0" algn="l">
              <a:lnSpc>
                <a:spcPct val="150000"/>
              </a:lnSpc>
              <a:spcBef>
                <a:spcPts val="0"/>
              </a:spcBef>
              <a:spcAft>
                <a:spcPts val="0"/>
              </a:spcAft>
              <a:buNone/>
            </a:pPr>
            <a:r>
              <a:rPr lang="en" sz="2400">
                <a:solidFill>
                  <a:schemeClr val="dk1"/>
                </a:solidFill>
                <a:latin typeface="Century Gothic"/>
                <a:ea typeface="Century Gothic"/>
                <a:cs typeface="Century Gothic"/>
                <a:sym typeface="Century Gothic"/>
              </a:rPr>
              <a:t>Dolores is an </a:t>
            </a:r>
            <a:r>
              <a:rPr b="1" lang="en" sz="2400">
                <a:solidFill>
                  <a:schemeClr val="dk1"/>
                </a:solidFill>
                <a:latin typeface="Century Gothic"/>
                <a:ea typeface="Century Gothic"/>
                <a:cs typeface="Century Gothic"/>
                <a:sym typeface="Century Gothic"/>
              </a:rPr>
              <a:t>organizer</a:t>
            </a:r>
            <a:r>
              <a:rPr lang="en" sz="2400">
                <a:solidFill>
                  <a:schemeClr val="dk1"/>
                </a:solidFill>
                <a:latin typeface="Century Gothic"/>
                <a:ea typeface="Century Gothic"/>
                <a:cs typeface="Century Gothic"/>
                <a:sym typeface="Century Gothic"/>
              </a:rPr>
              <a:t>.</a:t>
            </a:r>
            <a:endParaRPr sz="2400">
              <a:solidFill>
                <a:schemeClr val="dk1"/>
              </a:solidFill>
              <a:latin typeface="Century Gothic"/>
              <a:ea typeface="Century Gothic"/>
              <a:cs typeface="Century Gothic"/>
              <a:sym typeface="Century Gothic"/>
            </a:endParaRPr>
          </a:p>
          <a:p>
            <a:pPr indent="0" lvl="0" marL="0" rtl="0" algn="l">
              <a:lnSpc>
                <a:spcPct val="150000"/>
              </a:lnSpc>
              <a:spcBef>
                <a:spcPts val="0"/>
              </a:spcBef>
              <a:spcAft>
                <a:spcPts val="0"/>
              </a:spcAft>
              <a:buNone/>
            </a:pPr>
            <a:r>
              <a:rPr lang="en" sz="2400">
                <a:solidFill>
                  <a:schemeClr val="dk1"/>
                </a:solidFill>
                <a:latin typeface="Century Gothic"/>
                <a:ea typeface="Century Gothic"/>
                <a:cs typeface="Century Gothic"/>
                <a:sym typeface="Century Gothic"/>
              </a:rPr>
              <a:t>She asks the people to strike. They will not work until the bosses start to listen.  Instead of picking grapes, the workers stand outside the farms.  They shout.  They sing.  They write STRIKE and YES, IT CAN BE DONE! On signs they hold up high.</a:t>
            </a:r>
            <a:endParaRPr sz="2400"/>
          </a:p>
        </p:txBody>
      </p:sp>
      <p:sp>
        <p:nvSpPr>
          <p:cNvPr id="83" name="Google Shape;83;p17"/>
          <p:cNvSpPr txBox="1"/>
          <p:nvPr/>
        </p:nvSpPr>
        <p:spPr>
          <a:xfrm>
            <a:off x="0" y="0"/>
            <a:ext cx="3000000" cy="3000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solidFill>
                  <a:schemeClr val="dk1"/>
                </a:solidFill>
                <a:latin typeface="Calibri"/>
                <a:ea typeface="Calibri"/>
                <a:cs typeface="Calibri"/>
                <a:sym typeface="Calibri"/>
              </a:rPr>
              <a:t>Slide 4</a:t>
            </a:r>
            <a:endParaRPr>
              <a:solidFill>
                <a:schemeClr val="dk1"/>
              </a:solidFill>
              <a:latin typeface="Calibri"/>
              <a:ea typeface="Calibri"/>
              <a:cs typeface="Calibri"/>
              <a:sym typeface="Calibri"/>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7" name="Shape 87"/>
        <p:cNvGrpSpPr/>
        <p:nvPr/>
      </p:nvGrpSpPr>
      <p:grpSpPr>
        <a:xfrm>
          <a:off x="0" y="0"/>
          <a:ext cx="0" cy="0"/>
          <a:chOff x="0" y="0"/>
          <a:chExt cx="0" cy="0"/>
        </a:xfrm>
      </p:grpSpPr>
      <p:pic>
        <p:nvPicPr>
          <p:cNvPr id="88" name="Google Shape;88;p18"/>
          <p:cNvPicPr preferRelativeResize="0"/>
          <p:nvPr/>
        </p:nvPicPr>
        <p:blipFill rotWithShape="1">
          <a:blip r:embed="rId3">
            <a:alphaModFix/>
          </a:blip>
          <a:srcRect b="0" l="4834" r="0" t="0"/>
          <a:stretch/>
        </p:blipFill>
        <p:spPr>
          <a:xfrm>
            <a:off x="1013975" y="152400"/>
            <a:ext cx="3558024" cy="4838698"/>
          </a:xfrm>
          <a:prstGeom prst="rect">
            <a:avLst/>
          </a:prstGeom>
          <a:noFill/>
          <a:ln>
            <a:noFill/>
          </a:ln>
        </p:spPr>
      </p:pic>
      <p:pic>
        <p:nvPicPr>
          <p:cNvPr id="89" name="Google Shape;89;p18"/>
          <p:cNvPicPr preferRelativeResize="0"/>
          <p:nvPr/>
        </p:nvPicPr>
        <p:blipFill rotWithShape="1">
          <a:blip r:embed="rId4">
            <a:alphaModFix/>
          </a:blip>
          <a:srcRect b="0" l="1854" r="0" t="0"/>
          <a:stretch/>
        </p:blipFill>
        <p:spPr>
          <a:xfrm>
            <a:off x="4572000" y="152400"/>
            <a:ext cx="3669498" cy="4838698"/>
          </a:xfrm>
          <a:prstGeom prst="rect">
            <a:avLst/>
          </a:prstGeom>
          <a:noFill/>
          <a:ln>
            <a:noFill/>
          </a:ln>
        </p:spPr>
      </p:pic>
      <p:sp>
        <p:nvSpPr>
          <p:cNvPr id="90" name="Google Shape;90;p18"/>
          <p:cNvSpPr txBox="1"/>
          <p:nvPr/>
        </p:nvSpPr>
        <p:spPr>
          <a:xfrm>
            <a:off x="0" y="0"/>
            <a:ext cx="1104600" cy="769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solidFill>
                  <a:schemeClr val="dk1"/>
                </a:solidFill>
                <a:latin typeface="Calibri"/>
                <a:ea typeface="Calibri"/>
                <a:cs typeface="Calibri"/>
                <a:sym typeface="Calibri"/>
              </a:rPr>
              <a:t>Slide 5</a:t>
            </a:r>
            <a:endParaRPr>
              <a:solidFill>
                <a:schemeClr val="dk1"/>
              </a:solidFill>
              <a:latin typeface="Calibri"/>
              <a:ea typeface="Calibri"/>
              <a:cs typeface="Calibri"/>
              <a:sym typeface="Calibri"/>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4" name="Shape 94"/>
        <p:cNvGrpSpPr/>
        <p:nvPr/>
      </p:nvGrpSpPr>
      <p:grpSpPr>
        <a:xfrm>
          <a:off x="0" y="0"/>
          <a:ext cx="0" cy="0"/>
          <a:chOff x="0" y="0"/>
          <a:chExt cx="0" cy="0"/>
        </a:xfrm>
      </p:grpSpPr>
      <p:sp>
        <p:nvSpPr>
          <p:cNvPr id="95" name="Google Shape;95;p19"/>
          <p:cNvSpPr txBox="1"/>
          <p:nvPr/>
        </p:nvSpPr>
        <p:spPr>
          <a:xfrm>
            <a:off x="779400" y="1290125"/>
            <a:ext cx="7585200" cy="3494100"/>
          </a:xfrm>
          <a:prstGeom prst="rect">
            <a:avLst/>
          </a:prstGeom>
          <a:noFill/>
          <a:ln>
            <a:noFill/>
          </a:ln>
        </p:spPr>
        <p:txBody>
          <a:bodyPr anchorCtr="0" anchor="t" bIns="91425" lIns="91425" spcFirstLastPara="1" rIns="91425" wrap="square" tIns="91425">
            <a:noAutofit/>
          </a:bodyPr>
          <a:lstStyle/>
          <a:p>
            <a:pPr indent="0" lvl="0" marL="0" rtl="0" algn="l">
              <a:lnSpc>
                <a:spcPct val="150000"/>
              </a:lnSpc>
              <a:spcBef>
                <a:spcPts val="0"/>
              </a:spcBef>
              <a:spcAft>
                <a:spcPts val="0"/>
              </a:spcAft>
              <a:buNone/>
            </a:pPr>
            <a:r>
              <a:rPr lang="en" sz="2400">
                <a:solidFill>
                  <a:schemeClr val="dk1"/>
                </a:solidFill>
                <a:latin typeface="Century Gothic"/>
                <a:ea typeface="Century Gothic"/>
                <a:cs typeface="Century Gothic"/>
                <a:sym typeface="Century Gothic"/>
              </a:rPr>
              <a:t>Dolores is a </a:t>
            </a:r>
            <a:r>
              <a:rPr lang="en" sz="2400">
                <a:solidFill>
                  <a:schemeClr val="dk1"/>
                </a:solidFill>
                <a:latin typeface="Century Gothic"/>
                <a:ea typeface="Century Gothic"/>
                <a:cs typeface="Century Gothic"/>
                <a:sym typeface="Century Gothic"/>
              </a:rPr>
              <a:t>peacemaker.</a:t>
            </a:r>
            <a:endParaRPr sz="2400">
              <a:solidFill>
                <a:schemeClr val="dk1"/>
              </a:solidFill>
              <a:latin typeface="Century Gothic"/>
              <a:ea typeface="Century Gothic"/>
              <a:cs typeface="Century Gothic"/>
              <a:sym typeface="Century Gothic"/>
            </a:endParaRPr>
          </a:p>
          <a:p>
            <a:pPr indent="0" lvl="0" marL="0" rtl="0" algn="l">
              <a:lnSpc>
                <a:spcPct val="150000"/>
              </a:lnSpc>
              <a:spcBef>
                <a:spcPts val="0"/>
              </a:spcBef>
              <a:spcAft>
                <a:spcPts val="0"/>
              </a:spcAft>
              <a:buNone/>
            </a:pPr>
            <a:r>
              <a:rPr lang="en" sz="2400">
                <a:solidFill>
                  <a:schemeClr val="dk1"/>
                </a:solidFill>
                <a:latin typeface="Century Gothic"/>
                <a:ea typeface="Century Gothic"/>
                <a:cs typeface="Century Gothic"/>
                <a:sym typeface="Century Gothic"/>
              </a:rPr>
              <a:t>She doesn’t use violence to make the bosses pay attention; </a:t>
            </a:r>
            <a:r>
              <a:rPr b="1" lang="en" sz="2400">
                <a:solidFill>
                  <a:schemeClr val="dk1"/>
                </a:solidFill>
                <a:latin typeface="Century Gothic"/>
                <a:ea typeface="Century Gothic"/>
                <a:cs typeface="Century Gothic"/>
                <a:sym typeface="Century Gothic"/>
              </a:rPr>
              <a:t>she grabs them with her words</a:t>
            </a:r>
            <a:r>
              <a:rPr lang="en" sz="2400">
                <a:solidFill>
                  <a:schemeClr val="dk1"/>
                </a:solidFill>
                <a:latin typeface="Century Gothic"/>
                <a:ea typeface="Century Gothic"/>
                <a:cs typeface="Century Gothic"/>
                <a:sym typeface="Century Gothic"/>
              </a:rPr>
              <a:t>. She encourages the workers to use their voices, too, until the bosses learn how to be fair.</a:t>
            </a:r>
            <a:endParaRPr sz="2400"/>
          </a:p>
        </p:txBody>
      </p:sp>
      <p:sp>
        <p:nvSpPr>
          <p:cNvPr id="96" name="Google Shape;96;p19"/>
          <p:cNvSpPr txBox="1"/>
          <p:nvPr/>
        </p:nvSpPr>
        <p:spPr>
          <a:xfrm>
            <a:off x="0" y="0"/>
            <a:ext cx="1288800" cy="683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solidFill>
                  <a:schemeClr val="dk1"/>
                </a:solidFill>
                <a:latin typeface="Calibri"/>
                <a:ea typeface="Calibri"/>
                <a:cs typeface="Calibri"/>
                <a:sym typeface="Calibri"/>
              </a:rPr>
              <a:t>Slide 6</a:t>
            </a:r>
            <a:endParaRPr>
              <a:solidFill>
                <a:schemeClr val="dk1"/>
              </a:solidFill>
              <a:latin typeface="Calibri"/>
              <a:ea typeface="Calibri"/>
              <a:cs typeface="Calibri"/>
              <a:sym typeface="Calibri"/>
            </a:endParaRPr>
          </a:p>
        </p:txBody>
      </p:sp>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