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22" Type="http://schemas.openxmlformats.org/officeDocument/2006/relationships/font" Target="fonts/CenturyGothic-boldItalic.fntdata"/><Relationship Id="rId21" Type="http://schemas.openxmlformats.org/officeDocument/2006/relationships/font" Target="fonts/CenturyGothic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CenturyGothic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esmagazine.org/issue/poverty/2014/08/15/how-america-s-largest-worker-owned-co-op-lifts-people-out-of-poverty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e3df9e4b4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e3df9e4b4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da7e1cc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da7e1cc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e3cb745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e3cb745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https://www.yesmagazine.org/issue/poverty/2014/08/15/how-america-s-largest-worker-owned-co-op-lifts-people-out-of-poverty/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2fd599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e2fd599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2fd5997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2fd5997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69ff5945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69ff5945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09090"/>
                </a:solidFill>
                <a:highlight>
                  <a:srgbClr val="FFFFFF"/>
                </a:highlight>
              </a:rPr>
              <a:t>CERO worker and owner Josefina Luna during a pickup at America’s Food Basket. Workers in background are America’s Food Basket employees. </a:t>
            </a:r>
            <a:r>
              <a:rPr lang="en" sz="900">
                <a:solidFill>
                  <a:srgbClr val="111111"/>
                </a:solidFill>
                <a:highlight>
                  <a:srgbClr val="FFFFFF"/>
                </a:highlight>
              </a:rPr>
              <a:t>(Photo: Photo courtesy Chris Helms/jamaicaplainnews.com)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e3df9e4b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e3df9e4b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3df9e4b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3df9e4b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3df9e4b4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e3df9e4b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3df9e4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3df9e4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e3df9e4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e3df9e4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Cero website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e3df9e4b4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e3df9e4b4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7.png"/><Relationship Id="rId5" Type="http://schemas.openxmlformats.org/officeDocument/2006/relationships/image" Target="../media/image15.jpg"/><Relationship Id="rId6" Type="http://schemas.openxmlformats.org/officeDocument/2006/relationships/image" Target="../media/image6.png"/><Relationship Id="rId7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8.pn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69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Being Part of a Green Economy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61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Talk Week 7, Day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108950" y="97650"/>
            <a:ext cx="926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9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24" y="2540500"/>
            <a:ext cx="1869476" cy="17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151" y="2288125"/>
            <a:ext cx="2324124" cy="14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6700" y="3597250"/>
            <a:ext cx="1991925" cy="13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2400" y="166750"/>
            <a:ext cx="1386365" cy="18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7">
            <a:alphaModFix/>
          </a:blip>
          <a:srcRect b="0" l="0" r="19614" t="0"/>
          <a:stretch/>
        </p:blipFill>
        <p:spPr>
          <a:xfrm>
            <a:off x="4794219" y="417800"/>
            <a:ext cx="2205475" cy="1531375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22"/>
          <p:cNvSpPr/>
          <p:nvPr/>
        </p:nvSpPr>
        <p:spPr>
          <a:xfrm rot="5400000">
            <a:off x="7296750" y="1341200"/>
            <a:ext cx="768600" cy="727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 rot="2028846">
            <a:off x="3532010" y="468467"/>
            <a:ext cx="768733" cy="72746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770050" y="1423775"/>
            <a:ext cx="768600" cy="727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 rot="-7846778">
            <a:off x="2482350" y="4223631"/>
            <a:ext cx="784045" cy="717437"/>
          </a:xfrm>
          <a:prstGeom prst="bentArrow">
            <a:avLst>
              <a:gd fmla="val 25000" name="adj1"/>
              <a:gd fmla="val 25000" name="adj2"/>
              <a:gd fmla="val 24292" name="adj3"/>
              <a:gd fmla="val 43750" name="adj4"/>
            </a:avLst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 rot="-10798658">
            <a:off x="5897450" y="3974139"/>
            <a:ext cx="768600" cy="72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3022900" y="2336800"/>
            <a:ext cx="29715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 green economy supply chain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/>
        </p:nvSpPr>
        <p:spPr>
          <a:xfrm>
            <a:off x="224250" y="4382400"/>
            <a:ext cx="8695500" cy="607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Josefina was born in the Dominican Republic and now lives in Boston, Massachusetts. She was a teacher for 15 years. Her mother taught her to plant trees, and she learned to grow a garden to provide food for her family.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6472" t="0"/>
          <a:stretch/>
        </p:blipFill>
        <p:spPr>
          <a:xfrm>
            <a:off x="3408375" y="304800"/>
            <a:ext cx="5507176" cy="39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0" y="0"/>
            <a:ext cx="856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224250" y="810500"/>
            <a:ext cx="31014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part of this supply chain requires people who do the work.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Josefina Luna is one of the founders of CERA. She is an owner and a worker. </a:t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942050" y="37275"/>
            <a:ext cx="5916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201150" y="2633175"/>
            <a:ext cx="8741700" cy="2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CERO is a worker cooperative.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In a worker cooperative, the workers are the bosses. Together, they make decisions about their business, their goods and services, and how they work, and they share the money the business makes.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worker cooperative, workers do many different jobs.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0" y="0"/>
            <a:ext cx="1067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11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6112" t="0"/>
          <a:stretch/>
        </p:blipFill>
        <p:spPr>
          <a:xfrm>
            <a:off x="4572000" y="270400"/>
            <a:ext cx="4220050" cy="25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1820125" y="270400"/>
            <a:ext cx="2527500" cy="1909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“When I heard about the green economy for the first time, a light bulb went off in my head.  We can create businesses and jobs for ourselves.”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Tim Hall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Founder, Owner, Worker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294625"/>
            <a:ext cx="8520600" cy="7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Written and compiled by Melissa Tonachel </a:t>
            </a:r>
            <a:r>
              <a:rPr i="1" lang="en" sz="1500">
                <a:latin typeface="Calibri"/>
                <a:ea typeface="Calibri"/>
                <a:cs typeface="Calibri"/>
                <a:sym typeface="Calibri"/>
              </a:rPr>
              <a:t>Focus on First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, 2019.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361750"/>
            <a:ext cx="8520600" cy="32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1: https://www.switchmed.eu/fr/news/actualites/take-the-green-economy-survey-now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Chris Helms/jamaicaplainnews.com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https://dailytable.org/about-us/our-story/, https://www.glassdoor.com/Photos/Boston-Medical-Center-Office-Photos-IMG10774.htm, https://www.newsweek.com/mascoma-valley-regional-high-school-cafe-services-employee-fired-student-meal-1427473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10: https://www.bostonherald.com/2015/06/21/boston-recycling-co-succeeds-with-funds-raised-from-public/, </a:t>
            </a:r>
            <a:r>
              <a:rPr lang="en" sz="1200">
                <a:solidFill>
                  <a:srgbClr val="000000"/>
                </a:solidFill>
                <a:highlight>
                  <a:srgbClr val="FAFAFA"/>
                </a:highlight>
                <a:latin typeface="Calibri"/>
                <a:ea typeface="Calibri"/>
                <a:cs typeface="Calibri"/>
                <a:sym typeface="Calibri"/>
              </a:rPr>
              <a:t>Staff photo by Ted Fitzgerald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other images and information courtesy of CERO, http://www.cero.coop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47350" y="3792400"/>
            <a:ext cx="8649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green economy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system that makes sure that people can get what they need and want, while also protecting the environment and building strong communities.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0" y="0"/>
            <a:ext cx="9183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325" y="152400"/>
            <a:ext cx="4671349" cy="35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72950" y="2802200"/>
            <a:ext cx="84744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One company that is part of the green economy is called CERO.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Workers at CERO pick up food waste from businesses like grocery stores, restaurants, colleges, and hospitals.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Businesses pay for this service.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1067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51" y="664400"/>
            <a:ext cx="3402399" cy="16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8750" y="152400"/>
            <a:ext cx="4423965" cy="24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5499" l="0" r="0" t="0"/>
          <a:stretch/>
        </p:blipFill>
        <p:spPr>
          <a:xfrm>
            <a:off x="130025" y="1019226"/>
            <a:ext cx="4498275" cy="32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628300" y="265800"/>
            <a:ext cx="4239900" cy="46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Dumpsters are full of food that people don’t eat!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Some businesses are not allowed to throw away that much food. They have to pay a fine if they throw away too much. It’s also not good for the earth to create so much trash.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The food waste can be used for compost instead—it can be turned into soil to grow more food.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0" y="0"/>
            <a:ext cx="1067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05900" y="2988800"/>
            <a:ext cx="23193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CERO does an assessment to see how much food waste a business creates. 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275" y="1291900"/>
            <a:ext cx="1376550" cy="13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0988" y="603813"/>
            <a:ext cx="20288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350" y="795462"/>
            <a:ext cx="1634777" cy="20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3148613" y="3607350"/>
            <a:ext cx="26136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CERO drops off bins to the business.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333250" y="3035600"/>
            <a:ext cx="25833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business has less trash to get rid of. This saves them money. It’s also less smelly!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336000" y="408150"/>
            <a:ext cx="2459100" cy="5634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How it works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0" y="0"/>
            <a:ext cx="877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170450" y="349250"/>
            <a:ext cx="4662000" cy="14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food waste goes into the bins. 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CERO workers pick up the full bins and deliver fresh ones. 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2082" l="4810" r="4945" t="2406"/>
          <a:stretch/>
        </p:blipFill>
        <p:spPr>
          <a:xfrm>
            <a:off x="420400" y="99775"/>
            <a:ext cx="3596351" cy="4925423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19614" t="0"/>
          <a:stretch/>
        </p:blipFill>
        <p:spPr>
          <a:xfrm>
            <a:off x="4365163" y="2004400"/>
            <a:ext cx="4169975" cy="28954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8"/>
          <p:cNvSpPr txBox="1"/>
          <p:nvPr/>
        </p:nvSpPr>
        <p:spPr>
          <a:xfrm rot="-5400000">
            <a:off x="-93900" y="142375"/>
            <a:ext cx="7311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38700" y="3790350"/>
            <a:ext cx="84666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CERO transports the food waste from the bins to local farms.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where the food waste breaks down and becomes compost. The compost makes the soil healthier for growing new plants.  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11000" r="0" t="0"/>
          <a:stretch/>
        </p:blipFill>
        <p:spPr>
          <a:xfrm>
            <a:off x="1503336" y="219200"/>
            <a:ext cx="6102526" cy="33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0" y="0"/>
            <a:ext cx="9429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75" y="528575"/>
            <a:ext cx="4951450" cy="30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625" y="2373438"/>
            <a:ext cx="38100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5305850" y="528575"/>
            <a:ext cx="33969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The compost turns into rich soil.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0" y="0"/>
            <a:ext cx="9021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595275" y="4146150"/>
            <a:ext cx="44058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soil is used to grow more food for people to eat.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5469800" y="568525"/>
            <a:ext cx="33969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108950" y="97650"/>
            <a:ext cx="926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8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00" y="1215475"/>
            <a:ext cx="3780800" cy="349649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21"/>
          <p:cNvSpPr txBox="1"/>
          <p:nvPr/>
        </p:nvSpPr>
        <p:spPr>
          <a:xfrm>
            <a:off x="3030475" y="179150"/>
            <a:ext cx="59763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That food from the farms goes to stores and restaurants, hospitals and schools.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975" y="568525"/>
            <a:ext cx="2609850" cy="1752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75" y="3321000"/>
            <a:ext cx="3096149" cy="1702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6">
            <a:alphaModFix/>
          </a:blip>
          <a:srcRect b="0" l="11940" r="0" t="0"/>
          <a:stretch/>
        </p:blipFill>
        <p:spPr>
          <a:xfrm>
            <a:off x="2496275" y="1428475"/>
            <a:ext cx="2801475" cy="2117573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