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3153d98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3153d98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3153d988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3153d988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3153d988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3153d98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153d988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153d98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neaq.org/blog/an-ocean-of-progress-in-2018/" TargetMode="External"/><Relationship Id="rId4" Type="http://schemas.openxmlformats.org/officeDocument/2006/relationships/hyperlink" Target="https://allyouneedisbiology.wordpress.com/2019/01/20/jane-goodall-conferences/" TargetMode="External"/><Relationship Id="rId5" Type="http://schemas.openxmlformats.org/officeDocument/2006/relationships/hyperlink" Target="https://businesschicks.com/dr-jane-goodall-interview/" TargetMode="External"/><Relationship Id="rId6" Type="http://schemas.openxmlformats.org/officeDocument/2006/relationships/hyperlink" Target="https://www.nationalgeographic.org/education/crittercam-education/" TargetMode="External"/><Relationship Id="rId7" Type="http://schemas.openxmlformats.org/officeDocument/2006/relationships/hyperlink" Target="https://www.youtube.com/watch?v=A9mbCNs47FI" TargetMode="External"/><Relationship Id="rId8" Type="http://schemas.openxmlformats.org/officeDocument/2006/relationships/hyperlink" Target="https://www.worldwildlife.org/species/director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18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How People Help Animals Survive and Thrive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41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Text Talk Week 7, Day 4 | Packet 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2200" y="3210150"/>
            <a:ext cx="8520600" cy="16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13: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https://www.neaq.org/blog/an-ocean-of-progress-in-2018/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14: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https://allyouneedisbiology.wordpress.com/2019/01/20/jane-goodall-conferences/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https://businesschicks.com/dr-jane-goodall-interview/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15: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https://www.nationalgeographic.org/education/crittercam-education/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https://www.youtube.com/watch?v=A9mbCNs47FI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16: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https://www.worldwildlife.org/species/directory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316225" y="4230575"/>
            <a:ext cx="6226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Another way to impact animals’ survival in a positive way is to study animals in order to help them.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22750" y="438750"/>
            <a:ext cx="35193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Studying Animals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700" y="1210888"/>
            <a:ext cx="5083376" cy="27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58775" y="2955200"/>
            <a:ext cx="4074600" cy="18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Scientists observe and record information about animals. This can help them understand animal behaviors, what animals need, and how best to help animals survive and thrive.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698725" y="310700"/>
            <a:ext cx="4074599" cy="226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335" y="2571750"/>
            <a:ext cx="4067964" cy="22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3603250"/>
            <a:ext cx="8603100" cy="12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scientists use crittercams to find out more about what the life of an animal is like. They can put a camera on a whale to see how it eats and swims. They can film a penguin’s behaviors under the ice!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0" y="549550"/>
            <a:ext cx="3808601" cy="21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11827" l="12461" r="2359" t="12455"/>
          <a:stretch/>
        </p:blipFill>
        <p:spPr>
          <a:xfrm>
            <a:off x="4919450" y="403700"/>
            <a:ext cx="3649950" cy="24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45400" y="4211900"/>
            <a:ext cx="8646300" cy="7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There are many ways people can help animals survive and thrive.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When many different kinds of animals live well, the whole Earth is healthier.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3825"/>
            <a:ext cx="38100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52400"/>
            <a:ext cx="4876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2133600"/>
            <a:ext cx="4876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16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