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6a797e1e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6a797e1e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6a797e1e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6a797e1e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6a797e1e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6a797e1e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6a797e1e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6a797e1e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6a797e1e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6a797e1e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6a797e1e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6a797e1e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6a797e1e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6a797e1e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6a797e1e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6a797e1e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6a797e1e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6a797e1e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6a797e1e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6a797e1e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6a797e1e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6a797e1e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6a797e1e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6a797e1e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Rosa Stories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 Talk Week 7, Day 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 rotWithShape="1">
          <a:blip r:embed="rId3">
            <a:alphaModFix/>
          </a:blip>
          <a:srcRect b="11103" l="5882" r="0" t="0"/>
          <a:stretch/>
        </p:blipFill>
        <p:spPr>
          <a:xfrm rot="-5400000">
            <a:off x="2938023" y="-403489"/>
            <a:ext cx="4868154" cy="59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9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25" y="494850"/>
            <a:ext cx="13525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 b="22988" l="21053" r="28313" t="11664"/>
          <a:stretch/>
        </p:blipFill>
        <p:spPr>
          <a:xfrm rot="5400000">
            <a:off x="2656100" y="-1114248"/>
            <a:ext cx="4572027" cy="763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10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25" y="494850"/>
            <a:ext cx="13525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 rotWithShape="1">
          <a:blip r:embed="rId3">
            <a:alphaModFix/>
          </a:blip>
          <a:srcRect b="17426" l="40634" r="12197" t="11707"/>
          <a:stretch/>
        </p:blipFill>
        <p:spPr>
          <a:xfrm rot="-5400000">
            <a:off x="2719434" y="-1322411"/>
            <a:ext cx="4147479" cy="80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11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25" y="494850"/>
            <a:ext cx="13525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 rotWithShape="1">
          <a:blip r:embed="rId3">
            <a:alphaModFix/>
          </a:blip>
          <a:srcRect b="17770" l="23166" r="32724" t="14062"/>
          <a:stretch/>
        </p:blipFill>
        <p:spPr>
          <a:xfrm rot="5400000">
            <a:off x="3014798" y="-977719"/>
            <a:ext cx="3878028" cy="7756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12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25" y="494850"/>
            <a:ext cx="13525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9900" y="220550"/>
            <a:ext cx="5725896" cy="470240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97625" y="109100"/>
            <a:ext cx="10179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Slide 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75" y="597050"/>
            <a:ext cx="13906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31332" l="13182" r="15292" t="23680"/>
          <a:stretch/>
        </p:blipFill>
        <p:spPr>
          <a:xfrm>
            <a:off x="1115500" y="838200"/>
            <a:ext cx="7625724" cy="38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2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75" y="434625"/>
            <a:ext cx="13906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10002" l="17474" r="8070" t="10297"/>
          <a:stretch/>
        </p:blipFill>
        <p:spPr>
          <a:xfrm rot="5400000">
            <a:off x="3220159" y="-466065"/>
            <a:ext cx="4537926" cy="628650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3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25" y="494850"/>
            <a:ext cx="13525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 b="10889" l="6454" r="0" t="0"/>
          <a:stretch/>
        </p:blipFill>
        <p:spPr>
          <a:xfrm rot="-5400000">
            <a:off x="3052088" y="-335326"/>
            <a:ext cx="4716225" cy="581415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4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25" y="494850"/>
            <a:ext cx="13525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750" y="295847"/>
            <a:ext cx="5763288" cy="47007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5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50" y="434450"/>
            <a:ext cx="13906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 rotWithShape="1">
          <a:blip r:embed="rId3">
            <a:alphaModFix/>
          </a:blip>
          <a:srcRect b="29386" l="12693" r="17101" t="18519"/>
          <a:stretch/>
        </p:blipFill>
        <p:spPr>
          <a:xfrm>
            <a:off x="1225375" y="370100"/>
            <a:ext cx="7471620" cy="450670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6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50" y="434450"/>
            <a:ext cx="13906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b="40622" l="14115" r="16895" t="23700"/>
          <a:stretch/>
        </p:blipFill>
        <p:spPr>
          <a:xfrm>
            <a:off x="910950" y="1197400"/>
            <a:ext cx="7796472" cy="326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7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50" y="434450"/>
            <a:ext cx="13906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 rotWithShape="1">
          <a:blip r:embed="rId3">
            <a:alphaModFix/>
          </a:blip>
          <a:srcRect b="26406" l="12462" r="16891" t="18339"/>
          <a:stretch/>
        </p:blipFill>
        <p:spPr>
          <a:xfrm>
            <a:off x="1387401" y="287400"/>
            <a:ext cx="7228152" cy="456869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8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50" y="434450"/>
            <a:ext cx="13906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