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e29fc0df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e29fc0df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29fc0d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e29fc0d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e29fc0df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e29fc0d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e14807f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e14807f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e14807f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e14807f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e14807f6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e14807f6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e14807f6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e14807f6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836750"/>
            <a:ext cx="8520600" cy="12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Something Special For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68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Pages 23-27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02775" y="3669525"/>
            <a:ext cx="6172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Text Talk Week 7, Day 2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0950" y="1124100"/>
            <a:ext cx="8522100" cy="16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are Rosa’s friends and family important in helping her make her decision?</a:t>
            </a:r>
            <a:endParaRPr sz="3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5150" y="657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0889" l="6164" r="0" t="0"/>
          <a:stretch/>
        </p:blipFill>
        <p:spPr>
          <a:xfrm rot="-5400000">
            <a:off x="2183703" y="-363599"/>
            <a:ext cx="4776597" cy="58707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0" y="0"/>
            <a:ext cx="10179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24916" l="22864" r="33691" t="11079"/>
          <a:stretch/>
        </p:blipFill>
        <p:spPr>
          <a:xfrm rot="5400000">
            <a:off x="2408476" y="-1591353"/>
            <a:ext cx="4327047" cy="825005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0" y="0"/>
            <a:ext cx="8664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3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22830" l="20425" r="28689" t="14501"/>
          <a:stretch/>
        </p:blipFill>
        <p:spPr>
          <a:xfrm rot="5400000">
            <a:off x="2430710" y="-857713"/>
            <a:ext cx="4282578" cy="682535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0" y="0"/>
            <a:ext cx="10506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11103" l="6164" r="0" t="0"/>
          <a:stretch/>
        </p:blipFill>
        <p:spPr>
          <a:xfrm rot="-5400000">
            <a:off x="2245761" y="-280264"/>
            <a:ext cx="4652478" cy="57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11103" l="6164" r="0" t="0"/>
          <a:stretch/>
        </p:blipFill>
        <p:spPr>
          <a:xfrm rot="-5400000">
            <a:off x="2282351" y="-368900"/>
            <a:ext cx="4837050" cy="59303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0" y="0"/>
            <a:ext cx="1126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6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19954" l="16232" r="27540" t="6114"/>
          <a:stretch/>
        </p:blipFill>
        <p:spPr>
          <a:xfrm rot="5400000">
            <a:off x="2392559" y="-1318275"/>
            <a:ext cx="4572027" cy="77800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0" y="0"/>
            <a:ext cx="10830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