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loximages.newyork1.vip.townnews.com/omaha.com/content/tncms/assets/v3/editorial/0/1b/01b63568-2548-11e6-9463-835bef6b6d8c/574a1e3291235.image.jpg?crop=312%2C312%2C87%2C4&amp;resize=1200%2C1200&amp;order=crop%2Cresize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rivetsonline.com/solid-rivets/solid-steel-rivets" TargetMode="External"/><Relationship Id="rId3" Type="http://schemas.openxmlformats.org/officeDocument/2006/relationships/hyperlink" Target="https://noodle-head.com/2015/07/install-rivets.html" TargetMode="External"/><Relationship Id="rId4" Type="http://schemas.openxmlformats.org/officeDocument/2006/relationships/hyperlink" Target="https://blog.baysupply.com/pop-rivets-vs-blind-rivets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loximages.newyork1.vip.townnews.com/omaha.com/content/tncms/assets/v3/editorial/0/1b/01b63568-2548-11e6-9463-835bef6b6d8c/574a1e3291235.image.jpg?crop=312%2C312%2C87%2C4&amp;resize=1200%2C1200&amp;order=crop%2Cresiz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7b70d451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7b70d451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7b70d451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7b70d451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https://bloximages.newyork1.vip.townnews.com/omaha.com/content/tncms/assets/v3/editorial/0/1b/01b63568-2548-11e6-9463-835bef6b6d8c/574a1e3291235.image.jpg?crop=312%2C312%2C87%2C4&amp;resize=1200%2C1200&amp;order=crop%2Cresize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b47d8087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b47d8087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https://www.rivetsonline.com/solid-rivets/solid-steel-rivets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https://noodle-head.com/2015/07/install-rivets.html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https://blog.baysupply.com/pop-rivets-vs-blind-rivets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b47d808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b47d808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https://bloximages.newyork1.vip.townnews.com/omaha.com/content/tncms/assets/v3/editorial/0/1b/01b63568-2548-11e6-9463-835bef6b6d8c/574a1e3291235.image.jpg?crop=312%2C312%2C87%2C4&amp;resize=1200%2C1200&amp;order=crop%2Cresize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73925" y="1258000"/>
            <a:ext cx="66246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Rosie the Riveter</a:t>
            </a:r>
            <a:endParaRPr sz="4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/>
              <a:t>Rosie Revere, Engineer</a:t>
            </a:r>
            <a:endParaRPr i="1"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</a:rPr>
              <a:t>Text Talk Week 6 Day 3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4163" y="153913"/>
            <a:ext cx="4835676" cy="483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5363" y="415275"/>
            <a:ext cx="1849362" cy="1691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6590" y="415275"/>
            <a:ext cx="2869384" cy="430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5384" y="2417275"/>
            <a:ext cx="3459716" cy="2304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1787" y="196175"/>
            <a:ext cx="3671325" cy="47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824" y="621549"/>
            <a:ext cx="2546424" cy="254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