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Century Gothic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enturyGothic-regular.fntdata"/><Relationship Id="rId14" Type="http://schemas.openxmlformats.org/officeDocument/2006/relationships/slide" Target="slides/slide9.xml"/><Relationship Id="rId17" Type="http://schemas.openxmlformats.org/officeDocument/2006/relationships/font" Target="fonts/CenturyGothic-italic.fntdata"/><Relationship Id="rId16" Type="http://schemas.openxmlformats.org/officeDocument/2006/relationships/font" Target="fonts/CenturyGothic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CenturyGothic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e57c6009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e57c6009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e57c6009b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e57c6009b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769fb96bd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769fb96bd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69fb96bdc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69fb96bdc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769fb96bdc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769fb96bdc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769fb96bdc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769fb96bdc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69fb96bdc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69fb96bdc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769fb96bdc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769fb96bdc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76c02e2493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76c02e2493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Dr. Michelle Anderson</a:t>
            </a:r>
            <a:endParaRPr/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3600"/>
              <a:t>Sprout Kids Dentistry</a:t>
            </a:r>
            <a:endParaRPr sz="36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2593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Text Talk Week 6, Day 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99500" y="-62675"/>
            <a:ext cx="3992025" cy="5257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2651" y="377675"/>
            <a:ext cx="4602025" cy="438815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228150" y="1016250"/>
            <a:ext cx="3694500" cy="33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entury Gothic"/>
                <a:ea typeface="Century Gothic"/>
                <a:cs typeface="Century Gothic"/>
                <a:sym typeface="Century Gothic"/>
              </a:rPr>
              <a:t>This is Doctor Michelle Anderson. </a:t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entury Gothic"/>
                <a:ea typeface="Century Gothic"/>
                <a:cs typeface="Century Gothic"/>
                <a:sym typeface="Century Gothic"/>
              </a:rPr>
              <a:t>She is a pediatric dentist—a dentist for children.</a:t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62225" y="72600"/>
            <a:ext cx="964500" cy="5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Slide 1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270725" y="617650"/>
            <a:ext cx="4301400" cy="40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“I help children understand why it's important to take care of their teeth, and how to fix their teeth if their teeth are unhealthy. I also help parents understand the importance of taking care of their children's teeth.” </a:t>
            </a:r>
            <a:endParaRPr sz="2400"/>
          </a:p>
        </p:txBody>
      </p:sp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12225" y="939900"/>
            <a:ext cx="4267074" cy="3111408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/>
        </p:nvSpPr>
        <p:spPr>
          <a:xfrm>
            <a:off x="2556250" y="4529300"/>
            <a:ext cx="2342400" cy="46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(Interview Question 2)</a:t>
            </a:r>
            <a:endParaRPr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 txBox="1"/>
          <p:nvPr/>
        </p:nvSpPr>
        <p:spPr>
          <a:xfrm>
            <a:off x="0" y="0"/>
            <a:ext cx="1068000" cy="7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Slide 2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838275" y="1030375"/>
            <a:ext cx="7147800" cy="311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“All the pediatric dentists I could find in my community were men and not women. I was motivated to be a pediatric dentist because I wanted to prove that a woman could be a pediatric dentist, too.”</a:t>
            </a: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/>
          </a:p>
        </p:txBody>
      </p:sp>
      <p:sp>
        <p:nvSpPr>
          <p:cNvPr id="81" name="Google Shape;81;p17"/>
          <p:cNvSpPr txBox="1"/>
          <p:nvPr/>
        </p:nvSpPr>
        <p:spPr>
          <a:xfrm>
            <a:off x="5669800" y="4425800"/>
            <a:ext cx="2954400" cy="46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(Interview Question 4)</a:t>
            </a:r>
            <a:endParaRPr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 txBox="1"/>
          <p:nvPr/>
        </p:nvSpPr>
        <p:spPr>
          <a:xfrm>
            <a:off x="0" y="0"/>
            <a:ext cx="941700" cy="5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Slide 3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/>
        </p:nvSpPr>
        <p:spPr>
          <a:xfrm>
            <a:off x="2825625" y="581750"/>
            <a:ext cx="5909100" cy="34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 college, I studied biology. Then I went to dental school at Tufts University. I studied dentistry for four years. All that studying allowed me to fix grown-up teeth. I wanted to have a job fixing children's teeth, so I had to stay in dental school for two more years to learn exactly how to work in a child's mouth.”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8" name="Google Shape;88;p18"/>
          <p:cNvSpPr txBox="1"/>
          <p:nvPr/>
        </p:nvSpPr>
        <p:spPr>
          <a:xfrm>
            <a:off x="6346425" y="4478125"/>
            <a:ext cx="2388300" cy="46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(Interview Question 5)</a:t>
            </a:r>
            <a:endParaRPr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8"/>
          <p:cNvSpPr txBox="1"/>
          <p:nvPr/>
        </p:nvSpPr>
        <p:spPr>
          <a:xfrm>
            <a:off x="0" y="0"/>
            <a:ext cx="952200" cy="5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Slide 4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8"/>
          <p:cNvPicPr preferRelativeResize="0"/>
          <p:nvPr/>
        </p:nvPicPr>
        <p:blipFill rotWithShape="1">
          <a:blip r:embed="rId3">
            <a:alphaModFix/>
          </a:blip>
          <a:srcRect b="0" l="0" r="21253" t="0"/>
          <a:stretch/>
        </p:blipFill>
        <p:spPr>
          <a:xfrm>
            <a:off x="201672" y="756400"/>
            <a:ext cx="2257650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80312" y="271975"/>
            <a:ext cx="5183375" cy="3447275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9"/>
          <p:cNvSpPr txBox="1"/>
          <p:nvPr/>
        </p:nvSpPr>
        <p:spPr>
          <a:xfrm>
            <a:off x="359838" y="3917775"/>
            <a:ext cx="8424300" cy="109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entury Gothic"/>
                <a:ea typeface="Century Gothic"/>
                <a:cs typeface="Century Gothic"/>
                <a:sym typeface="Century Gothic"/>
              </a:rPr>
              <a:t>At her dentist office, Dr. Anderson has decorations on the wall and TVs on the ceiling.</a:t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7" name="Google Shape;97;p19"/>
          <p:cNvSpPr txBox="1"/>
          <p:nvPr/>
        </p:nvSpPr>
        <p:spPr>
          <a:xfrm>
            <a:off x="0" y="0"/>
            <a:ext cx="858900" cy="4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Slide 5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250175" y="401875"/>
            <a:ext cx="6333000" cy="44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“Dentistry is a really fun career. Working with kids is also really fun. Little girls don't need to think about dentistry as a job that only boys can do—it can be a career for girls, too. It doesn't matter what color you are either. If you want to be a dentist, you can be one, just like me. You should stay in school and study hard, and you can grow up to be anything you want to be.”</a:t>
            </a:r>
            <a:endParaRPr sz="2400"/>
          </a:p>
        </p:txBody>
      </p:sp>
      <p:pic>
        <p:nvPicPr>
          <p:cNvPr id="103" name="Google Shape;10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86375" y="804550"/>
            <a:ext cx="2256025" cy="280833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0"/>
          <p:cNvSpPr txBox="1"/>
          <p:nvPr/>
        </p:nvSpPr>
        <p:spPr>
          <a:xfrm>
            <a:off x="4672663" y="4518950"/>
            <a:ext cx="2205900" cy="46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(Interview Question 9)</a:t>
            </a:r>
            <a:endParaRPr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0"/>
          <p:cNvSpPr txBox="1"/>
          <p:nvPr/>
        </p:nvSpPr>
        <p:spPr>
          <a:xfrm>
            <a:off x="0" y="0"/>
            <a:ext cx="1138500" cy="40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Slide 6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Citations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Compiled and written by Brooke Childs, </a:t>
            </a:r>
            <a:r>
              <a:rPr i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Focus on First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2019.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photos courtesy of 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Michelle Anderson and  Sprout Kids Dentistry.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https://www.sproutkidsdentistry.com/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00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