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da7e1cc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da7e1cc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6beb3c60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6beb3c60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rive.google.com/file/d/1x8XO7vRW128OKT1KDq9yqYZI-KFHoBia/view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hyperlink" Target="http://drive.google.com/file/d/1Fz1wGPpeDoLILGrnR8MQQ8En5YUD1xUt/view" TargetMode="External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3480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School Nurses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5037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Keilah Acevedo and April Pumphret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Boston Public Schools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Talk Week 6, Day 1</a:t>
            </a:r>
            <a:endParaRPr/>
          </a:p>
        </p:txBody>
      </p:sp>
      <p:pic>
        <p:nvPicPr>
          <p:cNvPr id="56" name="Google Shape;56;p13" title="School Nurses Interview_slide 1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5950" y="601775"/>
            <a:ext cx="535650" cy="53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2327" l="0" r="0" t="5310"/>
          <a:stretch/>
        </p:blipFill>
        <p:spPr>
          <a:xfrm>
            <a:off x="5323825" y="148713"/>
            <a:ext cx="3462100" cy="4846074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542850" y="389750"/>
            <a:ext cx="4570800" cy="46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Meet Keilah Acevedo and April Pumphret.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They are school nurses at the Curley K-8 School..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Being a school nurse is a job, so Keilah and April receive a salary for their work. 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000">
                <a:latin typeface="Century Gothic"/>
                <a:ea typeface="Century Gothic"/>
                <a:cs typeface="Century Gothic"/>
                <a:sym typeface="Century Gothic"/>
              </a:rPr>
              <a:t>Being a school nurse is also a way to provide a service to the community.</a:t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5427625" y="3970300"/>
            <a:ext cx="801000" cy="360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CC0000"/>
                </a:solidFill>
              </a:rPr>
              <a:t>Keilah</a:t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7215050" y="4330600"/>
            <a:ext cx="801000" cy="360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CC0000"/>
                </a:solidFill>
              </a:rPr>
              <a:t>April</a:t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20475" y="51100"/>
            <a:ext cx="8538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Slide 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6" name="Google Shape;66;p14" title="School Nurses Interview_slide 2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6975" y="1065700"/>
            <a:ext cx="390450" cy="39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Citations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Written by Brooke Childs, </a:t>
            </a:r>
            <a:r>
              <a:rPr i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on First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2019.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Photo by Brooke Childs.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