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global, map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9c0bc5a6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9c0bc5a6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9c0bc5a6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9c0bc5a6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9c0bc5a6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9c0bc5a6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9c0bc5a6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9c0bc5a6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0bcd8e7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0bcd8e7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9c0bc5a6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9c0bc5a6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0bc5a6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0bc5a6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c0bc5a6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9c0bc5a6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c0bc5a6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c0bc5a6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c72e5099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c72e5099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9c0bc5a6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9c0bc5a6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9c0bc5a6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9c0bc5a6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9c0bc5a6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9c0bc5a6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hyperlink" Target="https://mass.pbslearningmedia.org/resource/buac18-k2-sci-ps-communicatelight/communicating-with-light/" TargetMode="External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letstalkscience.ca/educational-resources/lessons/sound-travels" TargetMode="External"/><Relationship Id="rId4" Type="http://schemas.openxmlformats.org/officeDocument/2006/relationships/hyperlink" Target="https://www.emphas.is/car-horn-etiquette/" TargetMode="External"/><Relationship Id="rId5" Type="http://schemas.openxmlformats.org/officeDocument/2006/relationships/hyperlink" Target="https://www.thoughtco.com/invention-of-the-flashlight-1991794" TargetMode="External"/><Relationship Id="rId6" Type="http://schemas.openxmlformats.org/officeDocument/2006/relationships/hyperlink" Target="https://mass.pbslearningmedia.org/resource/buac18-k2-sci-ps-communicatelight/communicating-with-light/" TargetMode="External"/><Relationship Id="rId7" Type="http://schemas.openxmlformats.org/officeDocument/2006/relationships/hyperlink" Target="https://www.brocklawsonphoto.com/blog/2013/2/3/a-flashlight-and-a-mirror" TargetMode="External"/><Relationship Id="rId8" Type="http://schemas.openxmlformats.org/officeDocument/2006/relationships/hyperlink" Target="https://windsorprimaryblogs.com/year42018/2018/11/15/sound-making-string-telephon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and Listen!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Introduction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Talk Week 6, Day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25754" l="51892" r="2067" t="14725"/>
          <a:stretch/>
        </p:blipFill>
        <p:spPr>
          <a:xfrm>
            <a:off x="862550" y="1208000"/>
            <a:ext cx="3519848" cy="287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149075" y="4621675"/>
            <a:ext cx="6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All About Light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4">
            <a:alphaModFix/>
          </a:blip>
          <a:srcRect b="18895" l="52663" r="2391" t="13500"/>
          <a:stretch/>
        </p:blipFill>
        <p:spPr>
          <a:xfrm>
            <a:off x="4764252" y="936275"/>
            <a:ext cx="3448748" cy="327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00" y="399600"/>
            <a:ext cx="3505550" cy="233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500" y="2939828"/>
            <a:ext cx="3264150" cy="181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9825" y="399600"/>
            <a:ext cx="3264155" cy="21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7188" y="2795650"/>
            <a:ext cx="3732226" cy="209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0" l="0" r="0" t="5105"/>
          <a:stretch/>
        </p:blipFill>
        <p:spPr>
          <a:xfrm>
            <a:off x="695100" y="276000"/>
            <a:ext cx="3733550" cy="45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4892850" y="276000"/>
            <a:ext cx="373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could 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send a message around a corner?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950" y="1343000"/>
            <a:ext cx="4191300" cy="314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774900" y="399600"/>
            <a:ext cx="7594200" cy="3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could you send a message a long distance without making any sound?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could you send a message using 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sound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you want only one person to receive?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could you send a message to a group of people?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could you send a message from inside to outside, or from outside to inside?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87500" y="3791925"/>
            <a:ext cx="8359800" cy="1025400"/>
          </a:xfrm>
          <a:prstGeom prst="rect">
            <a:avLst/>
          </a:prstGeom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tools can we create for sending a message using light or sound?</a:t>
            </a:r>
            <a:endParaRPr sz="2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59700" y="1025625"/>
            <a:ext cx="8424600" cy="40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Found Two Sticks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7: 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Sound of Silence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Julia Kuo and Katrina Goldsaito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8: 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All Around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Wendy Pfeffer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 Sound and Light,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“Listen to This”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Messages with Light and Sound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Jennifer Boothroyd, 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Lights Burning, Abbie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Peter and Connie Roop, 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Oscar and the Moth: a Book about Light and Dark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Geoff Waring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10: 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About Light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Lisa Trumbauer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11: </a:t>
            </a:r>
            <a:r>
              <a:rPr lang="en" sz="1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https://letstalkscience.ca/educational-resources/lessons/sound-travels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https://www.emphas.is/car-horn-etiquette/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https://www.thoughtco.com/invention-of-the-flashlight-1991794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https://mass.pbslearningmedia.org/resource/buac18-k2-sci-ps-communicatelight/communicating-with-light/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12: </a:t>
            </a:r>
            <a:r>
              <a:rPr lang="en" sz="11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https://www.brocklawsonphoto.com/blog/2013/2/3/a-flashlight-and-a-mirror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https://windsorprimaryblogs.com/year42018/2018/11/15/sound-making-string-telephones/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50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311700" y="151700"/>
            <a:ext cx="85206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4096" l="51376" r="0" t="0"/>
          <a:stretch/>
        </p:blipFill>
        <p:spPr>
          <a:xfrm>
            <a:off x="2664225" y="188450"/>
            <a:ext cx="3815526" cy="476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14324" l="51059" r="0" t="0"/>
          <a:stretch/>
        </p:blipFill>
        <p:spPr>
          <a:xfrm>
            <a:off x="185926" y="1380100"/>
            <a:ext cx="1925238" cy="23832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4544" l="3166" r="0" t="0"/>
          <a:stretch/>
        </p:blipFill>
        <p:spPr>
          <a:xfrm>
            <a:off x="754725" y="189625"/>
            <a:ext cx="7634553" cy="47642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14096" l="3325" r="0" t="0"/>
          <a:stretch/>
        </p:blipFill>
        <p:spPr>
          <a:xfrm>
            <a:off x="746338" y="167925"/>
            <a:ext cx="7651328" cy="480764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14544" l="3006" r="0" t="0"/>
          <a:stretch/>
        </p:blipFill>
        <p:spPr>
          <a:xfrm>
            <a:off x="746925" y="188663"/>
            <a:ext cx="7650144" cy="476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5649" l="3565" r="50002" t="26124"/>
          <a:stretch/>
        </p:blipFill>
        <p:spPr>
          <a:xfrm>
            <a:off x="2673800" y="687737"/>
            <a:ext cx="3796399" cy="37680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149075" y="4621675"/>
            <a:ext cx="6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Max Found Two Sticks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1341" t="0"/>
          <a:stretch/>
        </p:blipFill>
        <p:spPr>
          <a:xfrm rot="-5400000">
            <a:off x="1352075" y="37275"/>
            <a:ext cx="3811150" cy="51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4">
            <a:alphaModFix/>
          </a:blip>
          <a:srcRect b="49119" l="2276" r="0" t="0"/>
          <a:stretch/>
        </p:blipFill>
        <p:spPr>
          <a:xfrm rot="-5400000">
            <a:off x="5191062" y="1267237"/>
            <a:ext cx="3875050" cy="26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149075" y="4621675"/>
            <a:ext cx="6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The Sound of Silence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9098" l="4662" r="51511" t="45272"/>
          <a:stretch/>
        </p:blipFill>
        <p:spPr>
          <a:xfrm rot="-5400000">
            <a:off x="1336239" y="335437"/>
            <a:ext cx="3319424" cy="44726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150" y="939163"/>
            <a:ext cx="2279465" cy="3265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20"/>
          <p:cNvSpPr txBox="1"/>
          <p:nvPr/>
        </p:nvSpPr>
        <p:spPr>
          <a:xfrm>
            <a:off x="120450" y="4582400"/>
            <a:ext cx="61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Sounds All Around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">
                <a:latin typeface="Calibri"/>
                <a:ea typeface="Calibri"/>
                <a:cs typeface="Calibri"/>
                <a:sym typeface="Calibri"/>
              </a:rPr>
              <a:t>FOSS Sound and Light,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“Listen to This”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65327" l="0" r="27436" t="572"/>
          <a:stretch/>
        </p:blipFill>
        <p:spPr>
          <a:xfrm rot="5400000">
            <a:off x="2354125" y="995689"/>
            <a:ext cx="4741501" cy="31521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86925" y="3895800"/>
            <a:ext cx="2822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Sending Messages </a:t>
            </a:r>
            <a:r>
              <a:rPr i="1" lang="en"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i="1" lang="en">
                <a:latin typeface="Calibri"/>
                <a:ea typeface="Calibri"/>
                <a:cs typeface="Calibri"/>
                <a:sym typeface="Calibri"/>
              </a:rPr>
              <a:t> Light and Sound,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Keep the Lights Burning, Abbie, Oscar and the Moth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 b="0" l="24282" r="0" t="0"/>
          <a:stretch/>
        </p:blipFill>
        <p:spPr>
          <a:xfrm>
            <a:off x="6767122" y="634950"/>
            <a:ext cx="2037650" cy="34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325" y="552000"/>
            <a:ext cx="2691139" cy="229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