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470f9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7470f9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dc17ec1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dc17ec1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was Abbie feeling about Papa leaving her to care for the lighthouse?</a:t>
            </a:r>
            <a:endParaRPr sz="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dc17ec1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dc17ec1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dc17ec1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dc17ec1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dc17ec1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dc17ec1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16125" y="1395100"/>
            <a:ext cx="5216100" cy="1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Excerpt for close reading</a:t>
            </a:r>
            <a:endParaRPr sz="3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16200" y="3552125"/>
            <a:ext cx="521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5, Day 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75" y="400438"/>
            <a:ext cx="3055937" cy="43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66552" l="0" r="27357" t="0"/>
          <a:stretch/>
        </p:blipFill>
        <p:spPr>
          <a:xfrm rot="5400000">
            <a:off x="4680744" y="1008212"/>
            <a:ext cx="4800498" cy="31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30075" y="592900"/>
            <a:ext cx="41733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Abbie followed Papa down the steps.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Another day, she would have raced.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This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morning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, her legs felt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too heavy to run.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age 10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66533" l="0" r="26648" t="873"/>
          <a:stretch/>
        </p:blipFill>
        <p:spPr>
          <a:xfrm rot="5400000">
            <a:off x="4691268" y="1062364"/>
            <a:ext cx="4802251" cy="30187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30075" y="592900"/>
            <a:ext cx="42369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The waves would be too high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for the little boat.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Then she would have to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care for the lights.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Abbie looked up.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The two lighthouse towers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seemed as high as the sky.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14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65376" l="0" r="27436" t="0"/>
          <a:stretch/>
        </p:blipFill>
        <p:spPr>
          <a:xfrm rot="5400000">
            <a:off x="4742224" y="971475"/>
            <a:ext cx="4741501" cy="320055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28775" y="130500"/>
            <a:ext cx="4884000" cy="4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picked up a box of matches.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hands were shaking.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struck a match, but it went out.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struck another. This one burned.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Abbie held the match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 the wick of the first lamp.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wick glowed.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light made Abbie feel better.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by one, she lit all the lamps.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she went to the other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lighthouse tower.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lit those lamps as well.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at sea, a ship saw the lights.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steered away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dangerous rocks.                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26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65218" l="0" r="28073" t="0"/>
          <a:stretch/>
        </p:blipFill>
        <p:spPr>
          <a:xfrm rot="5400000">
            <a:off x="4667483" y="934488"/>
            <a:ext cx="4786751" cy="32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00900" y="114425"/>
            <a:ext cx="4838400" cy="4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night the wind blew hard.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Abbie could not sleep.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kept thinking about the lights.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if they went out? 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ship might crash.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Abbie got out of bed.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put on her coat.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climbed the lighthouse steps. 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a good thing she had come.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 ice on the windows.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lights could not be seen.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night long,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Abbie climbed up and down.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scraped ice off the windows. 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checked each light.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one went out.                                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28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