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ec6e764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ec6e764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cd7f2d1c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cd7f2d1c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60db39df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60db39df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1725806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172580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d172580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d172580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f9072cc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df9072cc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ptlK5Yvp4sCnL0rfnaEw793OSpGIj0tM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NMzNwXIQAW8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boston.cbslocal.com/2017/07/27/mobile-farmers-market/" TargetMode="External"/><Relationship Id="rId5" Type="http://schemas.openxmlformats.org/officeDocument/2006/relationships/hyperlink" Target="http://drive.google.com/file/d/1-d0j3HlunChMM-ZR_ti_80pS94-TpV2r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ZI0GBC9dR8ahHwbuL6-pdNygqoLdSCX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hWSy4shPg43BKDZFGWRP2MDY2S9xcXSm/view" TargetMode="External"/><Relationship Id="rId6" Type="http://schemas.openxmlformats.org/officeDocument/2006/relationships/hyperlink" Target="http://drive.google.com/file/d/1oNWeQdnGzQCoHR827uYezx31TM6mi5bw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drive.google.com/file/d/1xAVOcFSzLEBGHGXd8TBTWyQgS908KxSb/view" TargetMode="Externa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NMzNwXIQAW8" TargetMode="External"/><Relationship Id="rId4" Type="http://schemas.openxmlformats.org/officeDocument/2006/relationships/hyperlink" Target="http://www.thetrustees.org/places-to-visit/csa/mobile/" TargetMode="External"/><Relationship Id="rId5" Type="http://schemas.openxmlformats.org/officeDocument/2006/relationships/hyperlink" Target="https://boston.cbslocal.com/2017/07/27/mobile-farmers-mark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43375"/>
            <a:ext cx="8520600" cy="28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000000"/>
                </a:solidFill>
              </a:rPr>
              <a:t>“Early Risers”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a</a:t>
            </a:r>
            <a:r>
              <a:rPr lang="en" sz="1800">
                <a:solidFill>
                  <a:srgbClr val="000000"/>
                </a:solidFill>
              </a:rPr>
              <a:t>nd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000000"/>
                </a:solidFill>
              </a:rPr>
              <a:t>Mobile Markets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8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5, Day 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9714" l="3993" r="2913" t="0"/>
          <a:stretch/>
        </p:blipFill>
        <p:spPr>
          <a:xfrm>
            <a:off x="2522762" y="0"/>
            <a:ext cx="4098475" cy="5143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7797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 title="Fresh-Picked Poetry 5a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450" y="4188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4075" y="112600"/>
            <a:ext cx="1433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275" y="596725"/>
            <a:ext cx="7324725" cy="352425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5"/>
          <p:cNvSpPr txBox="1"/>
          <p:nvPr/>
        </p:nvSpPr>
        <p:spPr>
          <a:xfrm>
            <a:off x="1092300" y="4325725"/>
            <a:ext cx="69594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Click on the image to watch the video about Fresh Truck.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7575" y="38775"/>
            <a:ext cx="805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661" y="508275"/>
            <a:ext cx="6528675" cy="33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02700" y="4051400"/>
            <a:ext cx="7938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Trustees Mobile Farmers Market makes stops every Wednesday, Thursday, Friday and Saturday.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Click here to see an article about the market.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 title="mobile market audio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0537" y="508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20400" y="1773700"/>
            <a:ext cx="797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“There’s a big difference between this locally grown produce versus what you see in Stop and Shop.”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- customer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Duchess Cook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“Fresh food coming off a farm, you know what I’m saying? It tastes different.”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- customer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Sonja Dixon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20400" y="540200"/>
            <a:ext cx="7977000" cy="91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What do residents say about the Trustees Mobile Farmers Market?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0" y="0"/>
            <a:ext cx="759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7" title="mobile market audio 2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7400" y="707800"/>
            <a:ext cx="435600" cy="4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Sonja 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7400" y="3491675"/>
            <a:ext cx="435600" cy="4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Record (online-voice-recorder.com) (11).mp3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7400" y="2059950"/>
            <a:ext cx="43560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4295825" y="478800"/>
            <a:ext cx="4490400" cy="3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“My family needs the mobile market. Cooking is what we do. It’s part of our culture, and you can’t cook with bad ingredients. [This market] has the best ingredients I’ve seen in Boston, and I can actually afford it.”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customer at the Roxbury YMCA mobile Farmers Market stop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0" y="0"/>
            <a:ext cx="7692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00" y="478800"/>
            <a:ext cx="3758644" cy="21120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800" y="2802900"/>
            <a:ext cx="3758644" cy="21120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8" title="Slide 5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7694" y="2571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16025" y="1060775"/>
            <a:ext cx="81984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1: from </a:t>
            </a: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Fresh Picked Poetry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written by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Michelle Schaub and illustrated by Amy Huntington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h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ttps://www.youtube.com/watch?v=NMzNwXIQAW8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http://www.thetrustees.org/places-to-visit/csa/mobile/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4 and 5: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https://boston.cbslocal.com/2017/07/27/mobile-farmers-market/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