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82ca00311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82ca00311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82ca003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82ca003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d82ca0031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d82ca0031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d82ca0031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d82ca0031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hyperlink" Target="http://drive.google.com/file/d/10677MkJC9bObeKF5uVZb9JarMM7_pAbm/view" TargetMode="External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hyperlink" Target="http://drive.google.com/file/d/1BhUL4uBiZwiK9VHlEJqvZQ_TZ-QqDloW/view" TargetMode="External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hyperlink" Target="http://drive.google.com/file/d/1tfiE180NkGfupaEoRZ9-tfeKOghMsC2z/view" TargetMode="External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hyperlink" Target="http://drive.google.com/file/d/1gSRp1kO1U5-qYsZi8IYhyNLSFbICdadu/view" TargetMode="External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2025" y="152400"/>
            <a:ext cx="4359958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 title="aal 1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640080" cy="64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613" y="152400"/>
            <a:ext cx="7644785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 title="aal 9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640080" cy="64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175" y="152400"/>
            <a:ext cx="7687651" cy="483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 title="aal 10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640080" cy="64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338" y="152400"/>
            <a:ext cx="7673313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 title="aal 11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448" y="152400"/>
            <a:ext cx="640080" cy="64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