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d5a628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d5a628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d5a6289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d5a6289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cbc4dc9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cbc4dc9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987" y="193425"/>
            <a:ext cx="4034024" cy="28528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97750" y="3350900"/>
            <a:ext cx="6748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Pages 20-21 for close reading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66666"/>
                </a:solidFill>
              </a:rPr>
              <a:t>Text Talk Week 4, Day 5</a:t>
            </a:r>
            <a:r>
              <a:rPr lang="en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2190"/>
          <a:stretch/>
        </p:blipFill>
        <p:spPr>
          <a:xfrm rot="-5400000">
            <a:off x="2137487" y="-795463"/>
            <a:ext cx="4869026" cy="673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0" l="0" r="0" t="921"/>
          <a:stretch/>
        </p:blipFill>
        <p:spPr>
          <a:xfrm rot="-5400000">
            <a:off x="2144651" y="-873949"/>
            <a:ext cx="4918998" cy="68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