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b43eed8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b43eed8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0b43eed8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0b43eed8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05f325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05f325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huffingtonpost.com/2014/11/02/photos-women-voting_n_6083808.html?ncid=edlinkushpmg00000055" TargetMode="External"/><Relationship Id="rId4" Type="http://schemas.openxmlformats.org/officeDocument/2006/relationships/hyperlink" Target="https://www.gettyimages.com/detail/news-photo/group-of-african-american-voters-stand-in-line-while-a-news-photo/486822485" TargetMode="External"/><Relationship Id="rId5" Type="http://schemas.openxmlformats.org/officeDocument/2006/relationships/hyperlink" Target="https://www.huffingtonpost.com/2014/11/02/photos-women-voting_n_6083808.html?ncid=edlinkushpmg00000055" TargetMode="External"/><Relationship Id="rId6" Type="http://schemas.openxmlformats.org/officeDocument/2006/relationships/hyperlink" Target="https://en.wikipedia.org/wiki/Voting_Rights_Act_of_19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Voting Images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4,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835" y="0"/>
            <a:ext cx="43283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998" y="0"/>
            <a:ext cx="38480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07675" y="1126475"/>
            <a:ext cx="842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1: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https://www.huffingtonpost.com/2014/11/02/photos-women-voting_n_6083808.html?ncid=edlinkushpmg00000055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https://www.gettyimages.com/detail/news-photo/group-of-african-american-voters-stand-in-line-while-a-news-photo/486822485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informing the images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https://www.huffingtonpost.com/2014/11/02/photos-women-voting_n_6083808.html?ncid=edlinkushpmg00000055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https://en.wikipedia.org/wiki/Voting_Rights_Act_of_1965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