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4f90e8a5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4f90e8a5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4f90e8a5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4f90e8a5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f90e8a5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f90e8a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4f90e8a5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4f90e8a5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4f90e8a5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4f90e8a5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0bcd8e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0bcd8e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f90e89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f90e89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5298923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529892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48e69574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48e69574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4f90e8a5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4f90e8a5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4f90e8a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4f90e8a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4f90e8a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4f90e8a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4f90e8a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4f90e8a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48e6957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48e6957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Electing Leaders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4, Days 2 and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4230575"/>
            <a:ext cx="8494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can talk together about how they vote. But voting is private.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825" y="152400"/>
            <a:ext cx="6420348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941650" y="4230575"/>
            <a:ext cx="72756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everyone has a chance to vote, the ballots are counted. The person who gets the most votes is </a:t>
            </a: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elected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be a leader.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600" y="132325"/>
            <a:ext cx="589281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695100" y="3633325"/>
            <a:ext cx="7825800" cy="13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people vote, they might get a sticker. This can encourage other people to vote, too. When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more people vote, more people help decide who our leaders are.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588" y="212450"/>
            <a:ext cx="4622821" cy="322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241800" y="474525"/>
            <a:ext cx="4023600" cy="42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Leaders who are elected include the President of the United States, the Governors of states, members of the House of Representatives and the Senate, and mayors of cities and towns.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job of these people is to help make laws for the country, the state, and the city. They are leaders for a certain amount of time, and then people have a chance to choose new leaders.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5210322" y="3849150"/>
            <a:ext cx="31524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Insert a photo of relevant elected leader.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823325"/>
            <a:ext cx="3126300" cy="3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might also vote to choose the captain of a team, or to decide who will take the first turn in a game. People might not use a ballot for this kind of voting.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matter how you vote, your voice is important.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423" y="894750"/>
            <a:ext cx="5126778" cy="341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407675" y="983500"/>
            <a:ext cx="84246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1: http://bcrnews.net/public-input-helps-to-build-a-better-bus-system/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http://democracy-democratie.ca/content.asp?document=home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https://www.star-telegram.com/news/special-reports/databases/article196706269.html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4: https://www.theatlantic.com/magazine/archive/2017/01/my-president-was-black/508793/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https://www.seattletimes.com/seattle-news/want-to-vote-heres-how/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 https://www.pewtrusts.org/en/research-and-analysis/issue-briefs/2015/10/the-2014-voting-experience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7: https://currentnewspapers.com/voters-bring-children-to-polls-during-midterm-elections/; https://sputniknews.com/us/201811071069573116-usa-midterms-exit-polls-wrong-track/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http://www.cavalierdaily.com/article/2018/07/67-individuals-become-u-s-citizens-at-56th-annual-monticello-naturalization-ceremony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https://www.mymcmedia.org/residents-grade-county-on-race-relations-at-town-hall-meeting-photos/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https://www.bostonglobe.com/news/politics/2018/03/09/top-elections-officials-raise-alarm-over-allowing-trump-new-authority-over-polling-places/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10: http://nymag.com/intelligencer/2013/03/nyc-still-counting-ballots-from-2012-election.html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11: http://time.com/4539862/early-voting-history-first-states/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12: https://www.dotnews.com/2013/walsh-wins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13: https://www.rd.com/advice/parenting/high-school-coach-wont-tell-you/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297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42950" y="3985125"/>
            <a:ext cx="7992900" cy="9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Voting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way to show what a person chooses. Sometimes we vote by raising our hands. We can vote for people, or for ideas and plans.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650" y="720375"/>
            <a:ext cx="6522126" cy="31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823525" y="399600"/>
            <a:ext cx="30372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“Raise your hand if you would like to have extra time outside today.” </a:t>
            </a:r>
            <a:endParaRPr i="1"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52400" y="2831250"/>
            <a:ext cx="8839200" cy="21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live in a democracy.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democracy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form of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government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a democracy, the people have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through voting. We vote for leaders whose job it is to listen to our ideas and concerns, and then to work with other leaders to make good decisions.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 like how a leader does her job, we will probably vote for her again. If not, we might choose to vote for someone else next time.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responsibility of people in democratic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communities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to choose leaders.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638" y="152400"/>
            <a:ext cx="6828725" cy="24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018525" y="3755575"/>
            <a:ext cx="7617300" cy="11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who want to become leaders through voting are called </a:t>
            </a: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Candidates tell people about their ideas for their community and ask people to vote for them.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8324" l="0" r="0" t="0"/>
          <a:stretch/>
        </p:blipFill>
        <p:spPr>
          <a:xfrm>
            <a:off x="1572050" y="242925"/>
            <a:ext cx="6134702" cy="31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683000" y="4403525"/>
            <a:ext cx="6403200" cy="6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Barack Obama meets people during his campaign to be the President of the United States. He served as president from 2008 to 2016. 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000" y="240975"/>
            <a:ext cx="6193051" cy="41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30150" y="580400"/>
            <a:ext cx="2321700" cy="4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Candidates for election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 out to meet people and share their ideas about helping the community. They ask for people to vote for them in the election. This is called an election </a:t>
            </a:r>
            <a:r>
              <a:rPr b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82500" y="3931275"/>
            <a:ext cx="8505300" cy="10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choose leaders, people in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United States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all around the world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hold </a:t>
            </a: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elections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They vote for their favorite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filling out </a:t>
            </a: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ballots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putting them in special boxes.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225" y="322800"/>
            <a:ext cx="5507976" cy="34177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311700" y="707575"/>
            <a:ext cx="2780700" cy="300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Vote for one c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andidate              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8"/>
          <p:cNvGrpSpPr/>
          <p:nvPr/>
        </p:nvGrpSpPr>
        <p:grpSpPr>
          <a:xfrm>
            <a:off x="311701" y="1703975"/>
            <a:ext cx="2780743" cy="674450"/>
            <a:chOff x="311711" y="3783772"/>
            <a:chExt cx="3012070" cy="674450"/>
          </a:xfrm>
        </p:grpSpPr>
        <p:sp>
          <p:nvSpPr>
            <p:cNvPr id="95" name="Google Shape;95;p18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2570781" y="3783772"/>
              <a:ext cx="753000" cy="6744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311711" y="3783822"/>
              <a:ext cx="2259000" cy="6744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600">
                  <a:latin typeface="Calibri"/>
                  <a:ea typeface="Calibri"/>
                  <a:cs typeface="Calibri"/>
                  <a:sym typeface="Calibri"/>
                </a:rPr>
                <a:t>Jeremy Walters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8"/>
          <p:cNvGrpSpPr/>
          <p:nvPr/>
        </p:nvGrpSpPr>
        <p:grpSpPr>
          <a:xfrm>
            <a:off x="311699" y="2389266"/>
            <a:ext cx="2780894" cy="674434"/>
            <a:chOff x="311697" y="4469063"/>
            <a:chExt cx="4030866" cy="674434"/>
          </a:xfrm>
        </p:grpSpPr>
        <p:sp>
          <p:nvSpPr>
            <p:cNvPr id="101" name="Google Shape;101;p18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311697" y="4469096"/>
              <a:ext cx="3023700" cy="6744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600">
                  <a:latin typeface="Calibri"/>
                  <a:ea typeface="Calibri"/>
                  <a:cs typeface="Calibri"/>
                  <a:sym typeface="Calibri"/>
                </a:rPr>
                <a:t>Theresa Vilcapoma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8"/>
          <p:cNvGrpSpPr/>
          <p:nvPr/>
        </p:nvGrpSpPr>
        <p:grpSpPr>
          <a:xfrm>
            <a:off x="310001" y="1018700"/>
            <a:ext cx="2780989" cy="674450"/>
            <a:chOff x="942804" y="3098497"/>
            <a:chExt cx="3399743" cy="674450"/>
          </a:xfrm>
        </p:grpSpPr>
        <p:sp>
          <p:nvSpPr>
            <p:cNvPr id="106" name="Google Shape;106;p18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942804" y="3098547"/>
              <a:ext cx="2566800" cy="6744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600">
                  <a:latin typeface="Calibri"/>
                  <a:ea typeface="Calibri"/>
                  <a:cs typeface="Calibri"/>
                  <a:sym typeface="Calibri"/>
                </a:rPr>
                <a:t>Fay Ferency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3492647" y="3098497"/>
              <a:ext cx="849900" cy="6744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152400" y="3495900"/>
            <a:ext cx="8839200" cy="14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Election Days people go to special places in their neighborhoods to vote. Sometimes people wait a long time. People wait patiently, because each person’s vote is important.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can also vote by sending a 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ballot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their choices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mail.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3" y="399600"/>
            <a:ext cx="7557576" cy="29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24750" y="3533975"/>
            <a:ext cx="8494500" cy="9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en">
                <a:solidFill>
                  <a:srgbClr val="1A1A1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things people should be allowed to do or have to do.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have the right to vote. </a:t>
            </a:r>
            <a:r>
              <a:rPr lang="en">
                <a:solidFill>
                  <a:srgbClr val="1A1A1A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Still, there are some rules about voting. For example, p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eople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to be 18 years old to vote. Children can talk to candidates and go with their family members or other adults to vote.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14610" t="0"/>
          <a:stretch/>
        </p:blipFill>
        <p:spPr>
          <a:xfrm>
            <a:off x="3917650" y="72100"/>
            <a:ext cx="4493050" cy="284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975" y="856800"/>
            <a:ext cx="3092736" cy="20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3363000"/>
            <a:ext cx="8582400" cy="14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have to be </a:t>
            </a:r>
            <a:r>
              <a:rPr b="1"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citizens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vot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Some people are citizens because they were born in a place, like the United States. Some people become citizens by agreeing to follow laws and contribute to the community.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Community members who are not citizens can learn about laws, t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 to candidates, and share their ideas and wishes with other people in the community. 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150" y="592450"/>
            <a:ext cx="3777825" cy="25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</a:blip>
          <a:srcRect b="0" l="0" r="0" t="5078"/>
          <a:stretch/>
        </p:blipFill>
        <p:spPr>
          <a:xfrm>
            <a:off x="5057400" y="258100"/>
            <a:ext cx="3002750" cy="28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