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cd7f2d1cf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cd7f2d1cf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000000"/>
                </a:solidFill>
              </a:rPr>
              <a:t>Where does wool come from?</a:t>
            </a:r>
            <a:endParaRPr sz="36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Text Talk Week 4, Day 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74075" y="112600"/>
            <a:ext cx="1433100" cy="5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Slide </a:t>
            </a:r>
            <a:r>
              <a:rPr lang="en" sz="1200">
                <a:latin typeface="Calibri"/>
                <a:ea typeface="Calibri"/>
                <a:cs typeface="Calibri"/>
                <a:sym typeface="Calibri"/>
              </a:rPr>
              <a:t>1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5875" y="791450"/>
            <a:ext cx="8092245" cy="40178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598950" y="2571750"/>
            <a:ext cx="804900" cy="4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Boston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63" name="Google Shape;63;p14"/>
          <p:cNvCxnSpPr>
            <a:stCxn id="62" idx="0"/>
          </p:cNvCxnSpPr>
          <p:nvPr/>
        </p:nvCxnSpPr>
        <p:spPr>
          <a:xfrm flipH="1" rot="10800000">
            <a:off x="1001400" y="1844850"/>
            <a:ext cx="1274100" cy="7269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88300" y="1689425"/>
            <a:ext cx="445425" cy="31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24375" y="3550900"/>
            <a:ext cx="338225" cy="23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18300" y="1763329"/>
            <a:ext cx="445425" cy="31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25950" y="3630550"/>
            <a:ext cx="445425" cy="315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86525" y="3867300"/>
            <a:ext cx="445425" cy="31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