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enturyGothic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6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d5d758e9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d5d758e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d5d758e9f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d5d758e9f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d5d758e9f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d5d758e9f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dcfd8338a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dcfd8338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d5d758e9f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d5d758e9f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d5d758e9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d5d758e9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Surprised!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Talk Week 3, Day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74075" y="112600"/>
            <a:ext cx="60711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1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6550" y="0"/>
            <a:ext cx="6450912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74075" y="112600"/>
            <a:ext cx="60711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2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2662" y="0"/>
            <a:ext cx="5758676" cy="4591576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/>
        </p:nvSpPr>
        <p:spPr>
          <a:xfrm>
            <a:off x="1931550" y="4643125"/>
            <a:ext cx="5280900" cy="3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entury Gothic"/>
                <a:ea typeface="Century Gothic"/>
                <a:cs typeface="Century Gothic"/>
                <a:sym typeface="Century Gothic"/>
              </a:rPr>
              <a:t>Surprised!</a:t>
            </a: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(also known as Tiger in a Tropical Storm)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74075" y="112600"/>
            <a:ext cx="1433100" cy="5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3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875" y="791450"/>
            <a:ext cx="8092245" cy="40178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2679925" y="271900"/>
            <a:ext cx="1433100" cy="37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Paris, France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6" name="Google Shape;76;p16"/>
          <p:cNvCxnSpPr>
            <a:stCxn id="75" idx="2"/>
          </p:cNvCxnSpPr>
          <p:nvPr/>
        </p:nvCxnSpPr>
        <p:spPr>
          <a:xfrm>
            <a:off x="3396475" y="644800"/>
            <a:ext cx="510600" cy="1054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7" name="Google Shape;77;p16"/>
          <p:cNvSpPr txBox="1"/>
          <p:nvPr/>
        </p:nvSpPr>
        <p:spPr>
          <a:xfrm>
            <a:off x="598950" y="2571750"/>
            <a:ext cx="8049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Boston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8" name="Google Shape;78;p16"/>
          <p:cNvCxnSpPr>
            <a:stCxn id="77" idx="0"/>
          </p:cNvCxnSpPr>
          <p:nvPr/>
        </p:nvCxnSpPr>
        <p:spPr>
          <a:xfrm flipH="1" rot="10800000">
            <a:off x="1001400" y="1844850"/>
            <a:ext cx="1274100" cy="726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9" name="Google Shape;79;p16"/>
          <p:cNvSpPr/>
          <p:nvPr/>
        </p:nvSpPr>
        <p:spPr>
          <a:xfrm>
            <a:off x="5134275" y="1458225"/>
            <a:ext cx="1647900" cy="1257300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 txBox="1"/>
          <p:nvPr/>
        </p:nvSpPr>
        <p:spPr>
          <a:xfrm>
            <a:off x="7493950" y="1699000"/>
            <a:ext cx="857400" cy="6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Tiger habitat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81" name="Google Shape;81;p16"/>
          <p:cNvCxnSpPr>
            <a:stCxn id="79" idx="6"/>
            <a:endCxn id="80" idx="1"/>
          </p:cNvCxnSpPr>
          <p:nvPr/>
        </p:nvCxnSpPr>
        <p:spPr>
          <a:xfrm flipH="1" rot="10800000">
            <a:off x="6782175" y="2005275"/>
            <a:ext cx="711900" cy="81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74075" y="112600"/>
            <a:ext cx="60711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4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6550" y="0"/>
            <a:ext cx="6450912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/>
        </p:nvSpPr>
        <p:spPr>
          <a:xfrm>
            <a:off x="74075" y="112600"/>
            <a:ext cx="60711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5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8775" y="112600"/>
            <a:ext cx="6266451" cy="439172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/>
        </p:nvSpPr>
        <p:spPr>
          <a:xfrm>
            <a:off x="1684350" y="4572925"/>
            <a:ext cx="5775300" cy="6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entury Gothic"/>
                <a:ea typeface="Century Gothic"/>
                <a:cs typeface="Century Gothic"/>
                <a:sym typeface="Century Gothic"/>
              </a:rPr>
              <a:t>Crouching Tiger</a:t>
            </a:r>
            <a:r>
              <a:rPr lang="en" sz="1600">
                <a:latin typeface="Century Gothic"/>
                <a:ea typeface="Century Gothic"/>
                <a:cs typeface="Century Gothic"/>
                <a:sym typeface="Century Gothic"/>
              </a:rPr>
              <a:t>, Eugene Delacroix, 1839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407675" y="983500"/>
            <a:ext cx="8424600" cy="355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Images: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Slides 1, 2, 4: 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http://www.henrirousseau.net/surprised.jsp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3: 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https://mapofeurope.com/world-map/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5: https://www.metmuseum.org/art/collection/search/336529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Information: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http://www.bbc.com/culture/story/20151002-henri-rousseau-the-untrained-godfather-of-modern-art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https://www.nationalgallery.org.uk/paintings/henri-rousseau-surprised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297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Citations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