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slide" Target="slides/slide5.xml"/><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7f324fe02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7f324fe02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7f324fe023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f324fe023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f324fe023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f324fe023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f324fe02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f324fe02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author’s note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vimeo.com/22958373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608726" y="43300"/>
            <a:ext cx="3926550" cy="505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67200" y="54375"/>
            <a:ext cx="7437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Slide 1</a:t>
            </a:r>
            <a:endParaRPr>
              <a:latin typeface="Calibri"/>
              <a:ea typeface="Calibri"/>
              <a:cs typeface="Calibri"/>
              <a:sym typeface="Calibri"/>
            </a:endParaRPr>
          </a:p>
        </p:txBody>
      </p:sp>
      <p:pic>
        <p:nvPicPr>
          <p:cNvPr id="60" name="Google Shape;60;p14">
            <a:hlinkClick r:id="rId3"/>
          </p:cNvPr>
          <p:cNvPicPr preferRelativeResize="0"/>
          <p:nvPr/>
        </p:nvPicPr>
        <p:blipFill>
          <a:blip r:embed="rId4">
            <a:alphaModFix/>
          </a:blip>
          <a:stretch>
            <a:fillRect/>
          </a:stretch>
        </p:blipFill>
        <p:spPr>
          <a:xfrm>
            <a:off x="1058126" y="254588"/>
            <a:ext cx="7027748" cy="4634326"/>
          </a:xfrm>
          <a:prstGeom prst="rect">
            <a:avLst/>
          </a:prstGeom>
          <a:noFill/>
          <a:ln>
            <a:noFill/>
          </a:ln>
        </p:spPr>
      </p:pic>
      <p:sp>
        <p:nvSpPr>
          <p:cNvPr id="61" name="Google Shape;61;p14"/>
          <p:cNvSpPr/>
          <p:nvPr/>
        </p:nvSpPr>
        <p:spPr>
          <a:xfrm>
            <a:off x="7275050" y="4100900"/>
            <a:ext cx="1749300" cy="938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Click on image to play video</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623450" y="718225"/>
            <a:ext cx="7983900" cy="395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Century Gothic"/>
                <a:ea typeface="Century Gothic"/>
                <a:cs typeface="Century Gothic"/>
                <a:sym typeface="Century Gothic"/>
              </a:rPr>
              <a:t>“Keep up that beat,” Monkey said to King Frog.  “I thought frogs could only watch and listen.”</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400">
                <a:latin typeface="Century Gothic"/>
                <a:ea typeface="Century Gothic"/>
                <a:cs typeface="Century Gothic"/>
                <a:sym typeface="Century Gothic"/>
              </a:rPr>
              <a:t>“Someone’s arms and legs may be too short to play or dance. But they can use their voices, no matter how different they may sound,” said Crane.</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400">
                <a:latin typeface="Century Gothic"/>
                <a:ea typeface="Century Gothic"/>
                <a:cs typeface="Century Gothic"/>
                <a:sym typeface="Century Gothic"/>
              </a:rPr>
              <a:t>“I guess everyone has something to add when it comes to making music,” King Frog croaked.</a:t>
            </a:r>
            <a:endParaRPr sz="24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7" name="Google Shape;67;p15"/>
          <p:cNvSpPr txBox="1"/>
          <p:nvPr/>
        </p:nvSpPr>
        <p:spPr>
          <a:xfrm>
            <a:off x="136625" y="126375"/>
            <a:ext cx="15162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Slide 2</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776150" y="787750"/>
            <a:ext cx="7668900" cy="37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Century Gothic"/>
                <a:ea typeface="Century Gothic"/>
                <a:cs typeface="Century Gothic"/>
                <a:sym typeface="Century Gothic"/>
              </a:rPr>
              <a:t>And that is how the animals learned to make music together. Now King Frog loves to sing so much you can hear him practicing every morning. At night, he sings again, and every animal in </a:t>
            </a:r>
            <a:r>
              <a:rPr lang="en" sz="2400">
                <a:latin typeface="Century Gothic"/>
                <a:ea typeface="Century Gothic"/>
                <a:cs typeface="Century Gothic"/>
                <a:sym typeface="Century Gothic"/>
              </a:rPr>
              <a:t>the</a:t>
            </a:r>
            <a:r>
              <a:rPr lang="en" sz="2400">
                <a:latin typeface="Century Gothic"/>
                <a:ea typeface="Century Gothic"/>
                <a:cs typeface="Century Gothic"/>
                <a:sym typeface="Century Gothic"/>
              </a:rPr>
              <a:t> African forest helps keep the music alive. And, oh, how sweet the sound they perform </a:t>
            </a:r>
            <a:r>
              <a:rPr b="1" lang="en" sz="2400">
                <a:latin typeface="Century Gothic"/>
                <a:ea typeface="Century Gothic"/>
                <a:cs typeface="Century Gothic"/>
                <a:sym typeface="Century Gothic"/>
              </a:rPr>
              <a:t>together!</a:t>
            </a:r>
            <a:endParaRPr b="1" sz="24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3" name="Google Shape;73;p16"/>
          <p:cNvSpPr txBox="1"/>
          <p:nvPr/>
        </p:nvSpPr>
        <p:spPr>
          <a:xfrm>
            <a:off x="113450" y="149525"/>
            <a:ext cx="15162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Slide 3</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2972738" y="378163"/>
            <a:ext cx="3198525" cy="4387175"/>
          </a:xfrm>
          <a:prstGeom prst="rect">
            <a:avLst/>
          </a:prstGeom>
          <a:noFill/>
          <a:ln>
            <a:noFill/>
          </a:ln>
        </p:spPr>
      </p:pic>
      <p:sp>
        <p:nvSpPr>
          <p:cNvPr id="79" name="Google Shape;79;p17"/>
          <p:cNvSpPr txBox="1"/>
          <p:nvPr/>
        </p:nvSpPr>
        <p:spPr>
          <a:xfrm>
            <a:off x="70950" y="105700"/>
            <a:ext cx="18420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Slide 4</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