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carapicuibanarede.com.br/regiao-visita-a-fabrica-de-chocolate-e-diversao-pra-criancada-no-feriado-carapicuiba-na-rede-jornalismo-independente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cd46ad40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g6cd46ad403_0_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6c97210a2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6c97210a2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cd8981aeb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6cd8981aeb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2"/>
              </a:rPr>
              <a:t>http://carapicuibanarede.com.br/regiao-visita-a-fabrica-de-chocolate-e-diversao-pra-criancada-no-feriado-carapicuiba-na-rede-jornalismo-independente/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545450"/>
            <a:ext cx="8520600" cy="314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800">
                <a:solidFill>
                  <a:srgbClr val="000000"/>
                </a:solidFill>
              </a:rPr>
              <a:t>Where do cocoa beans 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800">
                <a:solidFill>
                  <a:srgbClr val="000000"/>
                </a:solidFill>
              </a:rPr>
              <a:t>come from?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6085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Text Talk Week 3, Day 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654524" y="411281"/>
            <a:ext cx="4471800" cy="18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4016500" y="642500"/>
            <a:ext cx="4830000" cy="17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Cocoa grows in forests that are warm and wet, often </a:t>
            </a:r>
            <a:r>
              <a:rPr b="1" i="0" lang="en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rainforests. </a:t>
            </a:r>
            <a:r>
              <a:rPr i="0" lang="en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acao trees </a:t>
            </a:r>
            <a:r>
              <a:rPr i="0" lang="en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grow in the </a:t>
            </a:r>
            <a:r>
              <a:rPr b="1" i="0" lang="en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shade</a:t>
            </a:r>
            <a:r>
              <a:rPr i="0" lang="en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of larger tre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</a:t>
            </a:r>
            <a:r>
              <a:rPr i="0" lang="en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3795450" y="2759125"/>
            <a:ext cx="4730100" cy="9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Where in the  world are these forests located?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4475" y="582075"/>
            <a:ext cx="3073850" cy="204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4475" y="2759125"/>
            <a:ext cx="2602675" cy="19495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47575" y="38775"/>
            <a:ext cx="805200" cy="4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1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013" y="508300"/>
            <a:ext cx="9037974" cy="39466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5550975" y="4722125"/>
            <a:ext cx="3540000" cy="3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https://makechocolatefair.org/issues/cocoa-production-nutshell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47575" y="38775"/>
            <a:ext cx="805200" cy="4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2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3" name="Google Shape;73;p15"/>
          <p:cNvCxnSpPr>
            <a:stCxn id="70" idx="1"/>
            <a:endCxn id="70" idx="3"/>
          </p:cNvCxnSpPr>
          <p:nvPr/>
        </p:nvCxnSpPr>
        <p:spPr>
          <a:xfrm>
            <a:off x="53013" y="2481600"/>
            <a:ext cx="9038100" cy="0"/>
          </a:xfrm>
          <a:prstGeom prst="straightConnector1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92363"/>
            <a:ext cx="9144000" cy="31851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