
<file path=[Content_Types].xml><?xml version="1.0" encoding="utf-8"?>
<Types xmlns="http://schemas.openxmlformats.org/package/2006/content-types"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59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9" Type="http://schemas.openxmlformats.org/officeDocument/2006/relationships/slide" Target="slides/slide5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g2cb677fd1c_0_3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" name="Google Shape;57;g2cb677fd1c_0_3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g2cb677fd1c_0_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" name="Google Shape;62;g2cb677fd1c_0_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g2cb677fd1c_0_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" name="Google Shape;67;g2cb677fd1c_0_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g2cb677fd1c_0_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" name="Google Shape;74;g2cb677fd1c_0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g2cb677fd1c_0_1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" name="Google Shape;79;g2cb677fd1c_0_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g2cb677fd1c_0_1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" name="Google Shape;84;g2cb677fd1c_0_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rgbClr val="9FC5E8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7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6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5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3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203450" y="44550"/>
            <a:ext cx="4940150" cy="5046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" name="Google Shape;59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70100" y="209125"/>
            <a:ext cx="8003808" cy="4725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" name="Google Shape;64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24425" y="152400"/>
            <a:ext cx="7895160" cy="4838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" name="Google Shape;69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83450" y="152400"/>
            <a:ext cx="7777082" cy="4838701"/>
          </a:xfrm>
          <a:prstGeom prst="rect">
            <a:avLst/>
          </a:prstGeom>
          <a:noFill/>
          <a:ln>
            <a:noFill/>
          </a:ln>
        </p:spPr>
      </p:pic>
      <p:sp>
        <p:nvSpPr>
          <p:cNvPr id="70" name="Google Shape;70;p16"/>
          <p:cNvSpPr txBox="1"/>
          <p:nvPr/>
        </p:nvSpPr>
        <p:spPr>
          <a:xfrm>
            <a:off x="2478900" y="2744650"/>
            <a:ext cx="79800" cy="62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1" name="Google Shape;71;p16"/>
          <p:cNvSpPr txBox="1"/>
          <p:nvPr/>
        </p:nvSpPr>
        <p:spPr>
          <a:xfrm>
            <a:off x="6356450" y="1363625"/>
            <a:ext cx="451500" cy="265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" name="Google Shape;76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91988" y="152400"/>
            <a:ext cx="7760025" cy="48387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" name="Google Shape;81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96938" y="152400"/>
            <a:ext cx="7750122" cy="48387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" name="Google Shape;86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55625" y="152400"/>
            <a:ext cx="7632762" cy="48386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