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global, map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c69c67126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c69c67126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c69c6712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c69c6712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Market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Talk Week 1, Day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825" y="189638"/>
            <a:ext cx="7174374" cy="47642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801475" y="4635575"/>
            <a:ext cx="6237300" cy="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8424675" y="1062200"/>
            <a:ext cx="6237300" cy="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 rot="-5400000">
            <a:off x="6779425" y="1975500"/>
            <a:ext cx="44166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http://keithdalyphoto.blogspot.com/2010/08/haymarket-boston-ma.html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8225" y="157550"/>
            <a:ext cx="6607550" cy="43878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801475" y="4635575"/>
            <a:ext cx="6237300" cy="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8424675" y="1062200"/>
            <a:ext cx="6237300" cy="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 rot="-5400000">
            <a:off x="6779425" y="1975500"/>
            <a:ext cx="44166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http://keithdalyphoto.blogspot.com/2010/08/haymarket-boston-ma.html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35600" y="4635575"/>
            <a:ext cx="8272800" cy="4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entury Gothic"/>
                <a:ea typeface="Century Gothic"/>
                <a:cs typeface="Century Gothic"/>
                <a:sym typeface="Century Gothic"/>
              </a:rPr>
              <a:t>Haymarket is Boston's biggest open-air market.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