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Century Gothic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CenturyGothic-regular.fntdata"/><Relationship Id="rId21" Type="http://schemas.openxmlformats.org/officeDocument/2006/relationships/slide" Target="slides/slide16.xml"/><Relationship Id="rId24" Type="http://schemas.openxmlformats.org/officeDocument/2006/relationships/font" Target="fonts/CenturyGothic-italic.fntdata"/><Relationship Id="rId23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articles.bplans.com/10-tips-to-improve-business-efficiency/" TargetMode="Externa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958795d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958795d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e207187d4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e207187d4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958795d96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1958795d96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958795d96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1958795d96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https://articles.bplans.com/10-tips-to-improve-business-efficiency</a:t>
            </a:r>
            <a:r>
              <a:rPr lang="en" sz="8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/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958795d96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1958795d96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958795d96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1958795d96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e207187d4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de207187d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https://mystudentvoices.com/how-to-persevere-like-a-4-year-old-adb1e418bde3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1958795d96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1958795d96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ffed5411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ffed5411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e207187d4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e207187d4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https://www.pinterest.co.uk/pin/477381629243445290/</a:t>
            </a:r>
            <a:endParaRPr sz="6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bffed54112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bffed54112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e207187d4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e207187d4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e207187d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e207187d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eniorplanet.org/not-your-grandpas-a-hearing-aid-history/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https://www.retirementliving.com/hearing-aid-technology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e207187d4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e207187d4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e207187d4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e207187d4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1958795d96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1958795d96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Elaboration: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people invent something, they come up with a plan, build the invention, and make sure that it works as they intended it. The girls in the image are building and testing the motion sensing light-switch they invented. </a:t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Think, Pair, Share prompt: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you invented something? Do you know anybody who invented something? You might think of a character from a text or someone in real life. Tell your partner about it. 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https://www.washingtonpost.com/lifestyle/kidspost/museum-helps-kids-learn-skills-to-invent-the-future/2018/10/29/5c64e4d0-d6e6-11e8-83a2-d1c3da28d6b6_story.html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Root Words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924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Vocabulary and Language Week 7, Days 3-4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invention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idx="4294967295" type="title"/>
          </p:nvPr>
        </p:nvSpPr>
        <p:spPr>
          <a:xfrm>
            <a:off x="429450" y="1772550"/>
            <a:ext cx="8285100" cy="159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A new garden would make a big</a:t>
            </a: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improvement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to the school</a:t>
            </a: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improve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2" name="Google Shape;122;p24"/>
          <p:cNvSpPr txBox="1"/>
          <p:nvPr>
            <p:ph idx="1" type="subTitle"/>
          </p:nvPr>
        </p:nvSpPr>
        <p:spPr>
          <a:xfrm>
            <a:off x="265500" y="31431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make better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3" name="Google Shape;123;p24"/>
          <p:cNvSpPr txBox="1"/>
          <p:nvPr/>
        </p:nvSpPr>
        <p:spPr>
          <a:xfrm>
            <a:off x="6980750" y="2878425"/>
            <a:ext cx="1322400" cy="1063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4" name="Google Shape;12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4400" y="1089450"/>
            <a:ext cx="3851501" cy="257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idx="4294967295" type="title"/>
          </p:nvPr>
        </p:nvSpPr>
        <p:spPr>
          <a:xfrm>
            <a:off x="429450" y="1772550"/>
            <a:ext cx="8285100" cy="159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A new garden would make a big 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improvement </a:t>
            </a: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to the school.</a:t>
            </a:r>
            <a:endParaRPr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idx="4294967295" type="title"/>
          </p:nvPr>
        </p:nvSpPr>
        <p:spPr>
          <a:xfrm>
            <a:off x="429450" y="1432650"/>
            <a:ext cx="8285100" cy="22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They showed 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perseverance </a:t>
            </a: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when they completed the hard task</a:t>
            </a: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persevere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0" name="Google Shape;140;p27"/>
          <p:cNvSpPr txBox="1"/>
          <p:nvPr>
            <p:ph idx="1" type="subTitle"/>
          </p:nvPr>
        </p:nvSpPr>
        <p:spPr>
          <a:xfrm>
            <a:off x="265500" y="31431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keep trying in the face of difficulty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41" name="Google Shape;14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1800" y="521250"/>
            <a:ext cx="3343275" cy="376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idx="4294967295" type="title"/>
          </p:nvPr>
        </p:nvSpPr>
        <p:spPr>
          <a:xfrm>
            <a:off x="429450" y="1432650"/>
            <a:ext cx="8285100" cy="22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They showed 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perseverance </a:t>
            </a:r>
            <a:r>
              <a:rPr lang="en" sz="4200">
                <a:latin typeface="Century Gothic"/>
                <a:ea typeface="Century Gothic"/>
                <a:cs typeface="Century Gothic"/>
                <a:sym typeface="Century Gothic"/>
              </a:rPr>
              <a:t>when they completed the hard task.</a:t>
            </a:r>
            <a:endParaRPr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engineering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engineer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" name="Google Shape;66;p15"/>
          <p:cNvSpPr txBox="1"/>
          <p:nvPr>
            <p:ph idx="1" type="subTitle"/>
          </p:nvPr>
        </p:nvSpPr>
        <p:spPr>
          <a:xfrm>
            <a:off x="265500" y="31431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22222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someone who designs and builds engines, machines, or structures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6980750" y="2878425"/>
            <a:ext cx="1322400" cy="1063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6881175" y="2878425"/>
            <a:ext cx="1496400" cy="1164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3925" y="1089450"/>
            <a:ext cx="3851501" cy="257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engineering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innovation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innovate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5" name="Google Shape;85;p18"/>
          <p:cNvSpPr txBox="1"/>
          <p:nvPr>
            <p:ph idx="1" type="subTitle"/>
          </p:nvPr>
        </p:nvSpPr>
        <p:spPr>
          <a:xfrm>
            <a:off x="265500" y="31431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make changes in something that already exists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" name="Google Shape;86;p18"/>
          <p:cNvSpPr txBox="1"/>
          <p:nvPr/>
        </p:nvSpPr>
        <p:spPr>
          <a:xfrm>
            <a:off x="6980750" y="2878425"/>
            <a:ext cx="1322400" cy="1063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3325" y="2176500"/>
            <a:ext cx="2537025" cy="2118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3325" y="455775"/>
            <a:ext cx="2537024" cy="159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innovation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invention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invent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" name="Google Shape;104;p21"/>
          <p:cNvSpPr txBox="1"/>
          <p:nvPr>
            <p:ph idx="1" type="subTitle"/>
          </p:nvPr>
        </p:nvSpPr>
        <p:spPr>
          <a:xfrm>
            <a:off x="265500" y="31431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create or design something that did not exist before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6980750" y="2878425"/>
            <a:ext cx="1322400" cy="1063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7875" y="1089450"/>
            <a:ext cx="3557895" cy="257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