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ae2928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ae2928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9aaf82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9aaf82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d5c98bf0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d5c98bf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d5c98bf0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d5c98bf0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d5c98bf0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d5c98bf0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Pronouns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and Language Week 7,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81050" y="1149350"/>
            <a:ext cx="81819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Rosa tried on skates. Rosa tried on dresses. Rosa tried on coats.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81050" y="3004050"/>
            <a:ext cx="81819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Rosa tried on skates. She tried on dresses. She tried on coats.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0007" l="6164" r="0" t="0"/>
          <a:stretch/>
        </p:blipFill>
        <p:spPr>
          <a:xfrm rot="5400000">
            <a:off x="1990841" y="-652663"/>
            <a:ext cx="5182596" cy="643247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503875" y="1408200"/>
            <a:ext cx="4091100" cy="23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That was when Aunt Ida, who lives upstairs, took this picture of us.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36700" l="21434" r="34679" t="30513"/>
          <a:stretch/>
        </p:blipFill>
        <p:spPr>
          <a:xfrm rot="5400000">
            <a:off x="4522638" y="471942"/>
            <a:ext cx="4360554" cy="421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06400" y="497050"/>
            <a:ext cx="4091100" cy="43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That was when Aunt Ida, who lives upstairs, took this picture of us.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We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keep </a:t>
            </a: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on the shelf next to the big money jar and the picture of </a:t>
            </a: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when </a:t>
            </a:r>
            <a:r>
              <a:rPr lang="en" sz="3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was one month old.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36700" l="21434" r="34679" t="30513"/>
          <a:stretch/>
        </p:blipFill>
        <p:spPr>
          <a:xfrm rot="5400000">
            <a:off x="4522638" y="471942"/>
            <a:ext cx="4360554" cy="4215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