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Century Gothic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enturyGothic-bold.fntdata"/><Relationship Id="rId14" Type="http://schemas.openxmlformats.org/officeDocument/2006/relationships/font" Target="fonts/CenturyGothic-regular.fntdata"/><Relationship Id="rId17" Type="http://schemas.openxmlformats.org/officeDocument/2006/relationships/font" Target="fonts/CenturyGothic-boldItalic.fntdata"/><Relationship Id="rId16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cae2928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cae2928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e9aaf82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e9aaf82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e9aaf82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e9aaf82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cb27284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cb27284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e9aaf821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e9aaf821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e9aaf821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e9aaf821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e9aaf821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e9aaf821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e9aaf821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e9aaf821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Commas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92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 and Language Week 6, Day 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42384" l="0" r="13487" t="4911"/>
          <a:stretch/>
        </p:blipFill>
        <p:spPr>
          <a:xfrm rot="5400000">
            <a:off x="391772" y="603599"/>
            <a:ext cx="4491155" cy="3869301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b="47296" l="0" r="13487" t="0"/>
          <a:stretch/>
        </p:blipFill>
        <p:spPr>
          <a:xfrm rot="5400000">
            <a:off x="4262075" y="602597"/>
            <a:ext cx="4476602" cy="3856753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" name="Google Shape;62;p14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1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38280" l="0" r="13993" t="8904"/>
          <a:stretch/>
        </p:blipFill>
        <p:spPr>
          <a:xfrm rot="5400000">
            <a:off x="454473" y="679623"/>
            <a:ext cx="4407375" cy="3827677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47184" l="0" r="13993" t="0"/>
          <a:stretch/>
        </p:blipFill>
        <p:spPr>
          <a:xfrm rot="5400000">
            <a:off x="4282102" y="679677"/>
            <a:ext cx="4408079" cy="3828271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5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481050" y="1923150"/>
            <a:ext cx="81819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They plowed the ground and planted seeds, tended fields, removed the weeds. 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38504" l="0" r="14624" t="8459"/>
          <a:stretch/>
        </p:blipFill>
        <p:spPr>
          <a:xfrm rot="5400000">
            <a:off x="470900" y="653053"/>
            <a:ext cx="4425204" cy="3887849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46960" l="0" r="14624" t="0"/>
          <a:stretch/>
        </p:blipFill>
        <p:spPr>
          <a:xfrm rot="5400000">
            <a:off x="4357266" y="654538"/>
            <a:ext cx="4449722" cy="3909396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" name="Google Shape;82;p17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4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39480" l="0" r="14118" t="7815"/>
          <a:stretch/>
        </p:blipFill>
        <p:spPr>
          <a:xfrm rot="5400000">
            <a:off x="452977" y="691756"/>
            <a:ext cx="4410378" cy="3827677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8"/>
          <p:cNvPicPr preferRelativeResize="0"/>
          <p:nvPr/>
        </p:nvPicPr>
        <p:blipFill rotWithShape="1">
          <a:blip r:embed="rId4">
            <a:alphaModFix/>
          </a:blip>
          <a:srcRect b="47296" l="0" r="14118" t="0"/>
          <a:stretch/>
        </p:blipFill>
        <p:spPr>
          <a:xfrm rot="5400000">
            <a:off x="4279783" y="692615"/>
            <a:ext cx="4423472" cy="3839052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" name="Google Shape;89;p18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5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b="39172" l="0" r="14302" t="8012"/>
          <a:stretch/>
        </p:blipFill>
        <p:spPr>
          <a:xfrm rot="5400000">
            <a:off x="359471" y="640868"/>
            <a:ext cx="4501371" cy="3923697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4">
            <a:alphaModFix/>
          </a:blip>
          <a:srcRect b="48277" l="0" r="14302" t="0"/>
          <a:stretch/>
        </p:blipFill>
        <p:spPr>
          <a:xfrm rot="5400000">
            <a:off x="4247412" y="681563"/>
            <a:ext cx="4503251" cy="3844175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" name="Google Shape;96;p19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6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/>
        </p:nvSpPr>
        <p:spPr>
          <a:xfrm>
            <a:off x="0" y="0"/>
            <a:ext cx="6951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7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481050" y="1923150"/>
            <a:ext cx="81819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entury Gothic"/>
                <a:ea typeface="Century Gothic"/>
                <a:cs typeface="Century Gothic"/>
                <a:sym typeface="Century Gothic"/>
              </a:rPr>
              <a:t>They grazed the cattle, fed the sows, gathered eggs, and milked the cows. 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