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EE6D0AC-8209-4CBD-8AEE-42668882EF8E}">
  <a:tblStyle styleId="{FEE6D0AC-8209-4CBD-8AEE-42668882EF8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CenturyGothic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8fc1f861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8fc1f861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a57ae3ba1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a57ae3ba1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a57ae3ba1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a57ae3ba1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a57ae3ba1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a57ae3ba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a57ae3ba1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a57ae3ba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a57ae3ba1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a57ae3ba1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Describe and Classify Objects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924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Vocabulary and Language Week 5, Days 3-4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43725" y="1206850"/>
            <a:ext cx="44085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Adjectives</a:t>
            </a: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describe nouns.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They answer these questions: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many/much?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kind?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like?</a:t>
            </a:r>
            <a:endParaRPr b="1"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Which ones? Whose?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Adjectives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809550" y="3607225"/>
            <a:ext cx="7524900" cy="1051200"/>
          </a:xfrm>
          <a:prstGeom prst="rect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Century Gothic"/>
                <a:ea typeface="Century Gothic"/>
                <a:cs typeface="Century Gothic"/>
                <a:sym typeface="Century Gothic"/>
              </a:rPr>
              <a:t>This</a:t>
            </a:r>
            <a:r>
              <a:rPr lang="en" sz="4000">
                <a:latin typeface="Century Gothic"/>
                <a:ea typeface="Century Gothic"/>
                <a:cs typeface="Century Gothic"/>
                <a:sym typeface="Century Gothic"/>
              </a:rPr>
              <a:t> _____ is _____ and _____.</a:t>
            </a:r>
            <a:endParaRPr sz="4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Objects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8" name="Google Shape;68;p15"/>
          <p:cNvGraphicFramePr/>
          <p:nvPr/>
        </p:nvGraphicFramePr>
        <p:xfrm>
          <a:off x="311700" y="134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{FEE6D0AC-8209-4CBD-8AEE-42668882EF8E}</a:tableStyleId>
              </a:tblPr>
              <a:tblGrid>
                <a:gridCol w="2840200"/>
                <a:gridCol w="2840200"/>
                <a:gridCol w="28402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smooth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bumpy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rough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small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medium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large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opaque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translucent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transparent</a:t>
                      </a:r>
                      <a:endParaRPr sz="24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343725" y="1206850"/>
            <a:ext cx="84885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Classify and Describe Objects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7888" y="1017725"/>
            <a:ext cx="3128225" cy="31282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343725" y="4145950"/>
            <a:ext cx="8488500" cy="7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A paper cup is a container that _____.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/>
        </p:nvSpPr>
        <p:spPr>
          <a:xfrm>
            <a:off x="343725" y="1206850"/>
            <a:ext cx="84885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Classify and Describe Objects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3075" y="1009912"/>
            <a:ext cx="4997874" cy="31236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343725" y="4145950"/>
            <a:ext cx="8488500" cy="7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A plastic spoon is a 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_____</a:t>
            </a: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 that _____.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794550" y="2165250"/>
            <a:ext cx="7554900" cy="813000"/>
          </a:xfrm>
          <a:prstGeom prst="rect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Century Gothic"/>
                <a:ea typeface="Century Gothic"/>
                <a:cs typeface="Century Gothic"/>
                <a:sym typeface="Century Gothic"/>
              </a:rPr>
              <a:t>A _____ is a _____ that _____.</a:t>
            </a:r>
            <a:endParaRPr sz="4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Classify and Describe Objects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