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ae2928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ae2928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608d2c99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608d2c99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cae29280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cae29280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608d2c99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608d2c99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cae29280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cae29280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cae29280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cae29280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cae29280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cae29280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cae29280a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cae29280a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Phrases of Place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Vocabulary and Language Week 3, Days 3-4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33492" l="0" r="0" t="0"/>
          <a:stretch/>
        </p:blipFill>
        <p:spPr>
          <a:xfrm>
            <a:off x="197842" y="689375"/>
            <a:ext cx="4374158" cy="376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33492" l="0" r="1729" t="0"/>
          <a:stretch/>
        </p:blipFill>
        <p:spPr>
          <a:xfrm>
            <a:off x="4572000" y="689375"/>
            <a:ext cx="4298376" cy="376475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46375" y="689375"/>
            <a:ext cx="4298400" cy="3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Hard pods grow on each tree.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Hard pods grow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each tree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Hard pods grow </a:t>
            </a:r>
            <a:r>
              <a:rPr lang="en" sz="2200" u="sng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 each tree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33492" l="0" r="1729" t="0"/>
          <a:stretch/>
        </p:blipFill>
        <p:spPr>
          <a:xfrm>
            <a:off x="4572000" y="689375"/>
            <a:ext cx="4298376" cy="376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33492" l="0" r="2315" t="0"/>
          <a:stretch/>
        </p:blipFill>
        <p:spPr>
          <a:xfrm>
            <a:off x="235600" y="661475"/>
            <a:ext cx="4336399" cy="3820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4">
            <a:alphaModFix/>
          </a:blip>
          <a:srcRect b="33492" l="0" r="2315" t="0"/>
          <a:stretch/>
        </p:blipFill>
        <p:spPr>
          <a:xfrm>
            <a:off x="4572000" y="661475"/>
            <a:ext cx="4336399" cy="382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246375" y="689375"/>
            <a:ext cx="4426200" cy="3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The chocolate is cooled in the molds.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The chocolate is cooled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molds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The chocolate is cooled </a:t>
            </a:r>
            <a:r>
              <a:rPr lang="en" sz="2200" u="sng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2200" u="sng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" sz="2200" u="sng">
                <a:latin typeface="Calibri"/>
                <a:ea typeface="Calibri"/>
                <a:cs typeface="Calibri"/>
                <a:sym typeface="Calibri"/>
              </a:rPr>
              <a:t> the molds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/>
          </a:blip>
          <a:srcRect b="33492" l="0" r="2315" t="0"/>
          <a:stretch/>
        </p:blipFill>
        <p:spPr>
          <a:xfrm>
            <a:off x="4790875" y="705775"/>
            <a:ext cx="4235824" cy="3731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33262" l="0" r="2008" t="0"/>
          <a:stretch/>
        </p:blipFill>
        <p:spPr>
          <a:xfrm>
            <a:off x="4148725" y="538975"/>
            <a:ext cx="4745250" cy="41824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246375" y="689375"/>
            <a:ext cx="3964800" cy="3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The cupcake is ______________.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0" l="0" r="21519" t="45250"/>
          <a:stretch/>
        </p:blipFill>
        <p:spPr>
          <a:xfrm rot="5400000">
            <a:off x="185176" y="352476"/>
            <a:ext cx="4415702" cy="435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45250" l="0" r="21519" t="0"/>
          <a:stretch/>
        </p:blipFill>
        <p:spPr>
          <a:xfrm rot="5400000">
            <a:off x="4543164" y="352438"/>
            <a:ext cx="4411175" cy="435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0" l="0" r="22178" t="45717"/>
          <a:stretch/>
        </p:blipFill>
        <p:spPr>
          <a:xfrm rot="5400000">
            <a:off x="277420" y="433453"/>
            <a:ext cx="4323073" cy="426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b="45717" l="0" r="22178" t="0"/>
          <a:stretch/>
        </p:blipFill>
        <p:spPr>
          <a:xfrm rot="5400000">
            <a:off x="4543532" y="433444"/>
            <a:ext cx="4320426" cy="426347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