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67" r:id="rId9"/>
    <p:sldId id="268" r:id="rId10"/>
    <p:sldId id="260" r:id="rId11"/>
    <p:sldId id="261" r:id="rId12"/>
    <p:sldId id="262" r:id="rId13"/>
    <p:sldId id="259" r:id="rId14"/>
    <p:sldId id="263" r:id="rId15"/>
    <p:sldId id="264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880"/>
    <a:srgbClr val="274F73"/>
    <a:srgbClr val="735627"/>
    <a:srgbClr val="403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CE56D-0A05-5192-2C1B-E9F866469CC4}" v="659" dt="2022-05-17T17:47:12.154"/>
    <p1510:client id="{4D4F4B3C-0FFB-7189-2E8B-826419B21A70}" v="24" dt="2022-05-18T15:44:45.893"/>
    <p1510:client id="{A092A8EC-0B1E-AF7C-0FA5-7951DB78F1DB}" v="94" dt="2022-05-18T20:38:51.433"/>
    <p1510:client id="{DE5ED581-BFC3-FE7F-332C-FB23D4836EA6}" v="103" dt="2022-05-17T18:23:56.040"/>
    <p1510:client id="{E228EB40-42F9-FCD0-B44B-4AB3C2DB7154}" v="28" dt="2022-05-18T20:35:07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3.xml" Id="rId8" /><Relationship Type="http://schemas.openxmlformats.org/officeDocument/2006/relationships/slide" Target="slides/slide8.xml" Id="rId13" /><Relationship Type="http://schemas.openxmlformats.org/officeDocument/2006/relationships/presProps" Target="presProps.xml" Id="rId18" /><Relationship Type="http://schemas.openxmlformats.org/officeDocument/2006/relationships/customXml" Target="../customXml/item3.xml" Id="rId3" /><Relationship Type="http://schemas.openxmlformats.org/officeDocument/2006/relationships/tableStyles" Target="tableStyles.xml" Id="rId21" /><Relationship Type="http://schemas.openxmlformats.org/officeDocument/2006/relationships/slide" Target="slides/slide2.xml" Id="rId7" /><Relationship Type="http://schemas.openxmlformats.org/officeDocument/2006/relationships/slide" Target="slides/slide7.xml" Id="rId12" /><Relationship Type="http://schemas.openxmlformats.org/officeDocument/2006/relationships/slide" Target="slides/slide12.xml" Id="rId17" /><Relationship Type="http://schemas.openxmlformats.org/officeDocument/2006/relationships/customXml" Target="../customXml/item2.xml" Id="rId2" /><Relationship Type="http://schemas.openxmlformats.org/officeDocument/2006/relationships/slide" Target="slides/slide11.xml" Id="rId16" /><Relationship Type="http://schemas.openxmlformats.org/officeDocument/2006/relationships/theme" Target="theme/theme1.xml" Id="rId20" /><Relationship Type="http://schemas.openxmlformats.org/officeDocument/2006/relationships/customXml" Target="../customXml/item1.xml" Id="rId1" /><Relationship Type="http://schemas.openxmlformats.org/officeDocument/2006/relationships/slide" Target="slides/slide1.xml" Id="rId6" /><Relationship Type="http://schemas.openxmlformats.org/officeDocument/2006/relationships/slide" Target="slides/slide6.xml" Id="rId11" /><Relationship Type="http://schemas.openxmlformats.org/officeDocument/2006/relationships/slideMaster" Target="slideMasters/slideMaster1.xml" Id="rId5" /><Relationship Type="http://schemas.openxmlformats.org/officeDocument/2006/relationships/slide" Target="slides/slide10.xml" Id="rId15" /><Relationship Type="http://schemas.microsoft.com/office/2015/10/relationships/revisionInfo" Target="revisionInfo.xml" Id="rId23" /><Relationship Type="http://schemas.openxmlformats.org/officeDocument/2006/relationships/slide" Target="slides/slide5.xml" Id="rId10" /><Relationship Type="http://schemas.openxmlformats.org/officeDocument/2006/relationships/viewProps" Target="viewProps.xml" Id="rId19" /><Relationship Type="http://schemas.openxmlformats.org/officeDocument/2006/relationships/customXml" Target="../customXml/item4.xml" Id="rId4" /><Relationship Type="http://schemas.openxmlformats.org/officeDocument/2006/relationships/slide" Target="slides/slide4.xml" Id="rId9" /><Relationship Type="http://schemas.openxmlformats.org/officeDocument/2006/relationships/slide" Target="slides/slide9.xml" Id="rId14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B35B1-5B1A-4856-951A-BE2E118A40D9}" type="doc">
      <dgm:prSet loTypeId="urn:microsoft.com/office/officeart/2005/8/layout/bProcess4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29E8F4-9746-4BD2-AD1F-59FF1EEA85D8}">
      <dgm:prSet phldrT="[Text]"/>
      <dgm:spPr/>
      <dgm:t>
        <a:bodyPr/>
        <a:lstStyle/>
        <a:p>
          <a:r>
            <a:rPr lang="en-US"/>
            <a:t>Professional Standards Board annual recommendations</a:t>
          </a:r>
        </a:p>
      </dgm:t>
    </dgm:pt>
    <dgm:pt modelId="{366D1E8C-A437-4781-A449-C2F4A889820C}" type="parTrans" cxnId="{1BC491D1-3A10-4480-9735-D3A232B16C38}">
      <dgm:prSet/>
      <dgm:spPr/>
      <dgm:t>
        <a:bodyPr/>
        <a:lstStyle/>
        <a:p>
          <a:endParaRPr lang="en-US"/>
        </a:p>
      </dgm:t>
    </dgm:pt>
    <dgm:pt modelId="{92F1B4C5-9F7D-480B-A9DE-C8DB3525BC8C}" type="sibTrans" cxnId="{1BC491D1-3A10-4480-9735-D3A232B16C38}">
      <dgm:prSet/>
      <dgm:spPr/>
      <dgm:t>
        <a:bodyPr/>
        <a:lstStyle/>
        <a:p>
          <a:endParaRPr lang="en-US"/>
        </a:p>
      </dgm:t>
    </dgm:pt>
    <dgm:pt modelId="{EB5941B7-EE22-408B-9248-5280628E3E98}">
      <dgm:prSet phldrT="[Text]"/>
      <dgm:spPr/>
      <dgm:t>
        <a:bodyPr/>
        <a:lstStyle/>
        <a:p>
          <a:pPr rtl="0"/>
          <a:r>
            <a:rPr lang="en-US"/>
            <a:t>State Board certification committee</a:t>
          </a:r>
          <a:r>
            <a:rPr lang="en-US">
              <a:latin typeface="Century Gothic"/>
            </a:rPr>
            <a:t> </a:t>
          </a:r>
          <a:r>
            <a:rPr lang="en-US"/>
            <a:t> decides if changes are needed</a:t>
          </a:r>
        </a:p>
      </dgm:t>
    </dgm:pt>
    <dgm:pt modelId="{CAF16165-1BE4-47DA-B67E-121A6B4DD393}" type="parTrans" cxnId="{30015B86-A3E0-4F08-B553-786CE2B27ABF}">
      <dgm:prSet/>
      <dgm:spPr/>
      <dgm:t>
        <a:bodyPr/>
        <a:lstStyle/>
        <a:p>
          <a:endParaRPr lang="en-US"/>
        </a:p>
      </dgm:t>
    </dgm:pt>
    <dgm:pt modelId="{474C825B-8395-4FFF-8D7C-9A9576968F7C}" type="sibTrans" cxnId="{30015B86-A3E0-4F08-B553-786CE2B27ABF}">
      <dgm:prSet/>
      <dgm:spPr/>
      <dgm:t>
        <a:bodyPr/>
        <a:lstStyle/>
        <a:p>
          <a:endParaRPr lang="en-US"/>
        </a:p>
      </dgm:t>
    </dgm:pt>
    <dgm:pt modelId="{C79F4277-507B-4460-9A24-8767F04299F5}">
      <dgm:prSet phldrT="[Text]"/>
      <dgm:spPr/>
      <dgm:t>
        <a:bodyPr/>
        <a:lstStyle/>
        <a:p>
          <a:r>
            <a:rPr lang="en-US"/>
            <a:t>DOE works with both for drafting, editing, process, communication</a:t>
          </a:r>
        </a:p>
      </dgm:t>
    </dgm:pt>
    <dgm:pt modelId="{CF2104A1-135E-4694-9322-76FD1BF6F653}" type="parTrans" cxnId="{3E6D9374-BF3B-4FAC-B1B4-BACCD058341F}">
      <dgm:prSet/>
      <dgm:spPr/>
      <dgm:t>
        <a:bodyPr/>
        <a:lstStyle/>
        <a:p>
          <a:endParaRPr lang="en-US"/>
        </a:p>
      </dgm:t>
    </dgm:pt>
    <dgm:pt modelId="{3623F0A7-B12E-4272-BD76-23A302DC7E5C}" type="sibTrans" cxnId="{3E6D9374-BF3B-4FAC-B1B4-BACCD058341F}">
      <dgm:prSet/>
      <dgm:spPr/>
      <dgm:t>
        <a:bodyPr/>
        <a:lstStyle/>
        <a:p>
          <a:endParaRPr lang="en-US"/>
        </a:p>
      </dgm:t>
    </dgm:pt>
    <dgm:pt modelId="{7DD9ACF9-C184-4B7F-BE8C-97DBCB90E664}">
      <dgm:prSet phldrT="[Text]"/>
      <dgm:spPr/>
      <dgm:t>
        <a:bodyPr/>
        <a:lstStyle/>
        <a:p>
          <a:r>
            <a:rPr lang="en-US"/>
            <a:t>State Board committee presents draft language for public comment</a:t>
          </a:r>
        </a:p>
      </dgm:t>
    </dgm:pt>
    <dgm:pt modelId="{F7D6D73D-0690-480D-AAFF-711E559807B1}" type="parTrans" cxnId="{FCD6F90C-E668-4C61-B4DE-3008A9A2CB98}">
      <dgm:prSet/>
      <dgm:spPr/>
      <dgm:t>
        <a:bodyPr/>
        <a:lstStyle/>
        <a:p>
          <a:endParaRPr lang="en-US"/>
        </a:p>
      </dgm:t>
    </dgm:pt>
    <dgm:pt modelId="{1BF377F0-9224-4B23-A9AC-A254B3795571}" type="sibTrans" cxnId="{FCD6F90C-E668-4C61-B4DE-3008A9A2CB98}">
      <dgm:prSet/>
      <dgm:spPr/>
      <dgm:t>
        <a:bodyPr/>
        <a:lstStyle/>
        <a:p>
          <a:endParaRPr lang="en-US"/>
        </a:p>
      </dgm:t>
    </dgm:pt>
    <dgm:pt modelId="{3C811E6C-8ACB-4469-9285-2D76D1E58FD1}">
      <dgm:prSet phldrT="[Text]"/>
      <dgm:spPr/>
      <dgm:t>
        <a:bodyPr/>
        <a:lstStyle/>
        <a:p>
          <a:r>
            <a:rPr lang="en-US"/>
            <a:t>Changes may be added to draft based on comments</a:t>
          </a:r>
        </a:p>
      </dgm:t>
    </dgm:pt>
    <dgm:pt modelId="{F614E1B7-EC0B-49A1-B154-A49714FAC656}" type="parTrans" cxnId="{37FCBFEA-F83F-4EEB-B79E-239C623D8629}">
      <dgm:prSet/>
      <dgm:spPr/>
      <dgm:t>
        <a:bodyPr/>
        <a:lstStyle/>
        <a:p>
          <a:endParaRPr lang="en-US"/>
        </a:p>
      </dgm:t>
    </dgm:pt>
    <dgm:pt modelId="{5E28ECD1-440A-41E9-B512-EF9D5A1F0D1F}" type="sibTrans" cxnId="{37FCBFEA-F83F-4EEB-B79E-239C623D8629}">
      <dgm:prSet/>
      <dgm:spPr/>
      <dgm:t>
        <a:bodyPr/>
        <a:lstStyle/>
        <a:p>
          <a:endParaRPr lang="en-US"/>
        </a:p>
      </dgm:t>
    </dgm:pt>
    <dgm:pt modelId="{05F9591F-7493-4A92-93CB-F03140AD1713}">
      <dgm:prSet phldrT="[Text]"/>
      <dgm:spPr/>
      <dgm:t>
        <a:bodyPr/>
        <a:lstStyle/>
        <a:p>
          <a:r>
            <a:rPr lang="en-US"/>
            <a:t>State Board committee votes to bring draft 115 to full State Board of Education</a:t>
          </a:r>
        </a:p>
      </dgm:t>
    </dgm:pt>
    <dgm:pt modelId="{FD705A84-AB65-4B19-85DD-27648E348365}" type="parTrans" cxnId="{4E95F738-DACC-4B06-9402-910CDBD09FAD}">
      <dgm:prSet/>
      <dgm:spPr/>
      <dgm:t>
        <a:bodyPr/>
        <a:lstStyle/>
        <a:p>
          <a:endParaRPr lang="en-US"/>
        </a:p>
      </dgm:t>
    </dgm:pt>
    <dgm:pt modelId="{CEAF83BA-CD33-451C-A141-92B808BAB6BD}" type="sibTrans" cxnId="{4E95F738-DACC-4B06-9402-910CDBD09FAD}">
      <dgm:prSet/>
      <dgm:spPr/>
      <dgm:t>
        <a:bodyPr/>
        <a:lstStyle/>
        <a:p>
          <a:endParaRPr lang="en-US"/>
        </a:p>
      </dgm:t>
    </dgm:pt>
    <dgm:pt modelId="{6648C911-92DE-48F0-BDA7-9BD451768FC1}">
      <dgm:prSet phldrT="[Text]"/>
      <dgm:spPr/>
      <dgm:t>
        <a:bodyPr/>
        <a:lstStyle/>
        <a:p>
          <a:r>
            <a:rPr lang="en-US"/>
            <a:t>State Board of Education votes to submit draft legislation</a:t>
          </a:r>
        </a:p>
      </dgm:t>
    </dgm:pt>
    <dgm:pt modelId="{4111FB67-4F41-4C4A-A8F0-2D39511CB96F}" type="parTrans" cxnId="{7C53C412-76CA-4CCD-AB1D-FD079BDD8422}">
      <dgm:prSet/>
      <dgm:spPr/>
      <dgm:t>
        <a:bodyPr/>
        <a:lstStyle/>
        <a:p>
          <a:endParaRPr lang="en-US"/>
        </a:p>
      </dgm:t>
    </dgm:pt>
    <dgm:pt modelId="{9BD67B4F-CB42-472D-847A-7890698C1F14}" type="sibTrans" cxnId="{7C53C412-76CA-4CCD-AB1D-FD079BDD8422}">
      <dgm:prSet/>
      <dgm:spPr/>
      <dgm:t>
        <a:bodyPr/>
        <a:lstStyle/>
        <a:p>
          <a:endParaRPr lang="en-US"/>
        </a:p>
      </dgm:t>
    </dgm:pt>
    <dgm:pt modelId="{163B0C49-7EA9-410A-BFDC-8F487CE0C470}">
      <dgm:prSet phldrT="[Text]"/>
      <dgm:spPr/>
      <dgm:t>
        <a:bodyPr/>
        <a:lstStyle/>
        <a:p>
          <a:r>
            <a:rPr lang="en-US"/>
            <a:t>Education and Cultural Affairs Committee is assigned LD</a:t>
          </a:r>
        </a:p>
      </dgm:t>
    </dgm:pt>
    <dgm:pt modelId="{7CA5F6B9-86EF-4E5D-B54F-813FAF143DEB}" type="parTrans" cxnId="{7E6C8C33-FC9C-423C-A83F-061F79E001E4}">
      <dgm:prSet/>
      <dgm:spPr/>
      <dgm:t>
        <a:bodyPr/>
        <a:lstStyle/>
        <a:p>
          <a:endParaRPr lang="en-US"/>
        </a:p>
      </dgm:t>
    </dgm:pt>
    <dgm:pt modelId="{82102CDB-D426-4127-BF0F-6A5CAEA949D1}" type="sibTrans" cxnId="{7E6C8C33-FC9C-423C-A83F-061F79E001E4}">
      <dgm:prSet/>
      <dgm:spPr/>
      <dgm:t>
        <a:bodyPr/>
        <a:lstStyle/>
        <a:p>
          <a:endParaRPr lang="en-US"/>
        </a:p>
      </dgm:t>
    </dgm:pt>
    <dgm:pt modelId="{D0C7E6D5-6C8F-42BF-9EE1-2F8D7771ED0A}">
      <dgm:prSet phldrT="[Text]"/>
      <dgm:spPr/>
      <dgm:t>
        <a:bodyPr/>
        <a:lstStyle/>
        <a:p>
          <a:r>
            <a:rPr lang="en-US"/>
            <a:t>Legislative Public Hearing and Work Session</a:t>
          </a:r>
          <a:r>
            <a:rPr lang="en-US">
              <a:latin typeface="Century Gothic"/>
            </a:rPr>
            <a:t>(s)</a:t>
          </a:r>
          <a:r>
            <a:rPr lang="en-US"/>
            <a:t> are held</a:t>
          </a:r>
        </a:p>
      </dgm:t>
    </dgm:pt>
    <dgm:pt modelId="{D08DABB9-12A4-485D-AA93-C4C9D3503E4F}" type="parTrans" cxnId="{290B487C-DE53-4EDC-9CD0-0E84316AA3E8}">
      <dgm:prSet/>
      <dgm:spPr/>
      <dgm:t>
        <a:bodyPr/>
        <a:lstStyle/>
        <a:p>
          <a:endParaRPr lang="en-US"/>
        </a:p>
      </dgm:t>
    </dgm:pt>
    <dgm:pt modelId="{D9C50D11-912B-4B6D-8A1E-73B3380A014A}" type="sibTrans" cxnId="{290B487C-DE53-4EDC-9CD0-0E84316AA3E8}">
      <dgm:prSet/>
      <dgm:spPr/>
      <dgm:t>
        <a:bodyPr/>
        <a:lstStyle/>
        <a:p>
          <a:endParaRPr lang="en-US"/>
        </a:p>
      </dgm:t>
    </dgm:pt>
    <dgm:pt modelId="{0E470BB5-EBEE-428D-ABC7-50AD15BD45D1}" type="pres">
      <dgm:prSet presAssocID="{E24B35B1-5B1A-4856-951A-BE2E118A40D9}" presName="Name0" presStyleCnt="0">
        <dgm:presLayoutVars>
          <dgm:dir/>
          <dgm:resizeHandles/>
        </dgm:presLayoutVars>
      </dgm:prSet>
      <dgm:spPr/>
    </dgm:pt>
    <dgm:pt modelId="{81B97773-8378-445A-B960-1F4D2B4BEEAB}" type="pres">
      <dgm:prSet presAssocID="{1129E8F4-9746-4BD2-AD1F-59FF1EEA85D8}" presName="compNode" presStyleCnt="0"/>
      <dgm:spPr/>
    </dgm:pt>
    <dgm:pt modelId="{990184ED-B66C-482E-8D52-6DEAAB77286B}" type="pres">
      <dgm:prSet presAssocID="{1129E8F4-9746-4BD2-AD1F-59FF1EEA85D8}" presName="dummyConnPt" presStyleCnt="0"/>
      <dgm:spPr/>
    </dgm:pt>
    <dgm:pt modelId="{D20F9102-0F63-4BEB-8744-B7A932792327}" type="pres">
      <dgm:prSet presAssocID="{1129E8F4-9746-4BD2-AD1F-59FF1EEA85D8}" presName="node" presStyleLbl="node1" presStyleIdx="0" presStyleCnt="9">
        <dgm:presLayoutVars>
          <dgm:bulletEnabled val="1"/>
        </dgm:presLayoutVars>
      </dgm:prSet>
      <dgm:spPr/>
    </dgm:pt>
    <dgm:pt modelId="{4AD24C73-755E-46B3-9F34-A404618E6288}" type="pres">
      <dgm:prSet presAssocID="{92F1B4C5-9F7D-480B-A9DE-C8DB3525BC8C}" presName="sibTrans" presStyleLbl="bgSibTrans2D1" presStyleIdx="0" presStyleCnt="8"/>
      <dgm:spPr/>
    </dgm:pt>
    <dgm:pt modelId="{68A0D2F8-C359-4413-A974-77EA4E2F8261}" type="pres">
      <dgm:prSet presAssocID="{EB5941B7-EE22-408B-9248-5280628E3E98}" presName="compNode" presStyleCnt="0"/>
      <dgm:spPr/>
    </dgm:pt>
    <dgm:pt modelId="{7F80A929-A736-4BC6-A7FB-F4462BA45816}" type="pres">
      <dgm:prSet presAssocID="{EB5941B7-EE22-408B-9248-5280628E3E98}" presName="dummyConnPt" presStyleCnt="0"/>
      <dgm:spPr/>
    </dgm:pt>
    <dgm:pt modelId="{61B4A9D7-AA3F-49D3-AEB0-21842BABD17E}" type="pres">
      <dgm:prSet presAssocID="{EB5941B7-EE22-408B-9248-5280628E3E98}" presName="node" presStyleLbl="node1" presStyleIdx="1" presStyleCnt="9">
        <dgm:presLayoutVars>
          <dgm:bulletEnabled val="1"/>
        </dgm:presLayoutVars>
      </dgm:prSet>
      <dgm:spPr/>
    </dgm:pt>
    <dgm:pt modelId="{0731DF4C-AC6D-4159-814C-9CA759DC26C0}" type="pres">
      <dgm:prSet presAssocID="{474C825B-8395-4FFF-8D7C-9A9576968F7C}" presName="sibTrans" presStyleLbl="bgSibTrans2D1" presStyleIdx="1" presStyleCnt="8"/>
      <dgm:spPr/>
    </dgm:pt>
    <dgm:pt modelId="{98F5FDFE-407D-4A54-9D16-B5874F6E47C8}" type="pres">
      <dgm:prSet presAssocID="{C79F4277-507B-4460-9A24-8767F04299F5}" presName="compNode" presStyleCnt="0"/>
      <dgm:spPr/>
    </dgm:pt>
    <dgm:pt modelId="{03FFA558-14A1-493B-AC7F-85FE8135A020}" type="pres">
      <dgm:prSet presAssocID="{C79F4277-507B-4460-9A24-8767F04299F5}" presName="dummyConnPt" presStyleCnt="0"/>
      <dgm:spPr/>
    </dgm:pt>
    <dgm:pt modelId="{D0F14A25-805B-487A-8903-F8694574BCD3}" type="pres">
      <dgm:prSet presAssocID="{C79F4277-507B-4460-9A24-8767F04299F5}" presName="node" presStyleLbl="node1" presStyleIdx="2" presStyleCnt="9">
        <dgm:presLayoutVars>
          <dgm:bulletEnabled val="1"/>
        </dgm:presLayoutVars>
      </dgm:prSet>
      <dgm:spPr/>
    </dgm:pt>
    <dgm:pt modelId="{CFA77094-6067-4F2F-9560-E09A6D0B58C9}" type="pres">
      <dgm:prSet presAssocID="{3623F0A7-B12E-4272-BD76-23A302DC7E5C}" presName="sibTrans" presStyleLbl="bgSibTrans2D1" presStyleIdx="2" presStyleCnt="8"/>
      <dgm:spPr/>
    </dgm:pt>
    <dgm:pt modelId="{9335D931-BCEC-47F7-9715-B6CD4A596E8A}" type="pres">
      <dgm:prSet presAssocID="{7DD9ACF9-C184-4B7F-BE8C-97DBCB90E664}" presName="compNode" presStyleCnt="0"/>
      <dgm:spPr/>
    </dgm:pt>
    <dgm:pt modelId="{F1C634F4-CE4E-4476-AC31-AA41F7340B76}" type="pres">
      <dgm:prSet presAssocID="{7DD9ACF9-C184-4B7F-BE8C-97DBCB90E664}" presName="dummyConnPt" presStyleCnt="0"/>
      <dgm:spPr/>
    </dgm:pt>
    <dgm:pt modelId="{53D6E0A3-97E0-4C19-A6E1-96D66D76430C}" type="pres">
      <dgm:prSet presAssocID="{7DD9ACF9-C184-4B7F-BE8C-97DBCB90E664}" presName="node" presStyleLbl="node1" presStyleIdx="3" presStyleCnt="9">
        <dgm:presLayoutVars>
          <dgm:bulletEnabled val="1"/>
        </dgm:presLayoutVars>
      </dgm:prSet>
      <dgm:spPr/>
    </dgm:pt>
    <dgm:pt modelId="{BCB13609-79A9-410E-924E-C7E0F7653086}" type="pres">
      <dgm:prSet presAssocID="{1BF377F0-9224-4B23-A9AC-A254B3795571}" presName="sibTrans" presStyleLbl="bgSibTrans2D1" presStyleIdx="3" presStyleCnt="8"/>
      <dgm:spPr/>
    </dgm:pt>
    <dgm:pt modelId="{26B7C612-8EA1-452A-871C-FEBF50A5B11E}" type="pres">
      <dgm:prSet presAssocID="{3C811E6C-8ACB-4469-9285-2D76D1E58FD1}" presName="compNode" presStyleCnt="0"/>
      <dgm:spPr/>
    </dgm:pt>
    <dgm:pt modelId="{7CF36318-A451-469A-A8EF-26BE99DAF36F}" type="pres">
      <dgm:prSet presAssocID="{3C811E6C-8ACB-4469-9285-2D76D1E58FD1}" presName="dummyConnPt" presStyleCnt="0"/>
      <dgm:spPr/>
    </dgm:pt>
    <dgm:pt modelId="{D35B40F2-AA13-4F48-B6EE-827E24DB517C}" type="pres">
      <dgm:prSet presAssocID="{3C811E6C-8ACB-4469-9285-2D76D1E58FD1}" presName="node" presStyleLbl="node1" presStyleIdx="4" presStyleCnt="9">
        <dgm:presLayoutVars>
          <dgm:bulletEnabled val="1"/>
        </dgm:presLayoutVars>
      </dgm:prSet>
      <dgm:spPr/>
    </dgm:pt>
    <dgm:pt modelId="{383140E0-0E5D-4711-B172-7A46156C7662}" type="pres">
      <dgm:prSet presAssocID="{5E28ECD1-440A-41E9-B512-EF9D5A1F0D1F}" presName="sibTrans" presStyleLbl="bgSibTrans2D1" presStyleIdx="4" presStyleCnt="8"/>
      <dgm:spPr/>
    </dgm:pt>
    <dgm:pt modelId="{1636D0A6-1479-4817-968C-41532A1DF2FA}" type="pres">
      <dgm:prSet presAssocID="{05F9591F-7493-4A92-93CB-F03140AD1713}" presName="compNode" presStyleCnt="0"/>
      <dgm:spPr/>
    </dgm:pt>
    <dgm:pt modelId="{6415A9B7-17A6-409A-A4E9-102D34114B78}" type="pres">
      <dgm:prSet presAssocID="{05F9591F-7493-4A92-93CB-F03140AD1713}" presName="dummyConnPt" presStyleCnt="0"/>
      <dgm:spPr/>
    </dgm:pt>
    <dgm:pt modelId="{6AC589F8-1024-47DC-8732-6EE83E23CCAF}" type="pres">
      <dgm:prSet presAssocID="{05F9591F-7493-4A92-93CB-F03140AD1713}" presName="node" presStyleLbl="node1" presStyleIdx="5" presStyleCnt="9">
        <dgm:presLayoutVars>
          <dgm:bulletEnabled val="1"/>
        </dgm:presLayoutVars>
      </dgm:prSet>
      <dgm:spPr/>
    </dgm:pt>
    <dgm:pt modelId="{750A52C2-3C41-4F80-9AF0-23E2945C34AD}" type="pres">
      <dgm:prSet presAssocID="{CEAF83BA-CD33-451C-A141-92B808BAB6BD}" presName="sibTrans" presStyleLbl="bgSibTrans2D1" presStyleIdx="5" presStyleCnt="8"/>
      <dgm:spPr/>
    </dgm:pt>
    <dgm:pt modelId="{C2C33A45-E2BE-48C6-BB98-C59EA62BC4B0}" type="pres">
      <dgm:prSet presAssocID="{6648C911-92DE-48F0-BDA7-9BD451768FC1}" presName="compNode" presStyleCnt="0"/>
      <dgm:spPr/>
    </dgm:pt>
    <dgm:pt modelId="{CF860A58-23BF-4BB0-AE27-70290FF88E8D}" type="pres">
      <dgm:prSet presAssocID="{6648C911-92DE-48F0-BDA7-9BD451768FC1}" presName="dummyConnPt" presStyleCnt="0"/>
      <dgm:spPr/>
    </dgm:pt>
    <dgm:pt modelId="{A5A02487-14F4-4ACA-BB5D-A8402B2F4E01}" type="pres">
      <dgm:prSet presAssocID="{6648C911-92DE-48F0-BDA7-9BD451768FC1}" presName="node" presStyleLbl="node1" presStyleIdx="6" presStyleCnt="9">
        <dgm:presLayoutVars>
          <dgm:bulletEnabled val="1"/>
        </dgm:presLayoutVars>
      </dgm:prSet>
      <dgm:spPr/>
    </dgm:pt>
    <dgm:pt modelId="{0005AF8C-480D-4D87-9FA6-26E10BDFEB31}" type="pres">
      <dgm:prSet presAssocID="{9BD67B4F-CB42-472D-847A-7890698C1F14}" presName="sibTrans" presStyleLbl="bgSibTrans2D1" presStyleIdx="6" presStyleCnt="8"/>
      <dgm:spPr/>
    </dgm:pt>
    <dgm:pt modelId="{42180FB2-D3D3-4290-8B46-0E8FF1199E0C}" type="pres">
      <dgm:prSet presAssocID="{163B0C49-7EA9-410A-BFDC-8F487CE0C470}" presName="compNode" presStyleCnt="0"/>
      <dgm:spPr/>
    </dgm:pt>
    <dgm:pt modelId="{E7EF7D8F-DE45-431F-84BD-5537D227A00F}" type="pres">
      <dgm:prSet presAssocID="{163B0C49-7EA9-410A-BFDC-8F487CE0C470}" presName="dummyConnPt" presStyleCnt="0"/>
      <dgm:spPr/>
    </dgm:pt>
    <dgm:pt modelId="{830AAA41-45FE-4F94-9C12-731C61A2C1B5}" type="pres">
      <dgm:prSet presAssocID="{163B0C49-7EA9-410A-BFDC-8F487CE0C470}" presName="node" presStyleLbl="node1" presStyleIdx="7" presStyleCnt="9">
        <dgm:presLayoutVars>
          <dgm:bulletEnabled val="1"/>
        </dgm:presLayoutVars>
      </dgm:prSet>
      <dgm:spPr/>
    </dgm:pt>
    <dgm:pt modelId="{D163B742-0610-4818-85A4-9A8CC77ADC1B}" type="pres">
      <dgm:prSet presAssocID="{82102CDB-D426-4127-BF0F-6A5CAEA949D1}" presName="sibTrans" presStyleLbl="bgSibTrans2D1" presStyleIdx="7" presStyleCnt="8"/>
      <dgm:spPr/>
    </dgm:pt>
    <dgm:pt modelId="{652DFDD4-091D-48A5-B514-DC7269A7EF0C}" type="pres">
      <dgm:prSet presAssocID="{D0C7E6D5-6C8F-42BF-9EE1-2F8D7771ED0A}" presName="compNode" presStyleCnt="0"/>
      <dgm:spPr/>
    </dgm:pt>
    <dgm:pt modelId="{84C1227E-7383-49C5-BFAD-DA1F8EE0D99C}" type="pres">
      <dgm:prSet presAssocID="{D0C7E6D5-6C8F-42BF-9EE1-2F8D7771ED0A}" presName="dummyConnPt" presStyleCnt="0"/>
      <dgm:spPr/>
    </dgm:pt>
    <dgm:pt modelId="{00E22B2D-8E6C-4616-A454-B5F1CB314892}" type="pres">
      <dgm:prSet presAssocID="{D0C7E6D5-6C8F-42BF-9EE1-2F8D7771ED0A}" presName="node" presStyleLbl="node1" presStyleIdx="8" presStyleCnt="9">
        <dgm:presLayoutVars>
          <dgm:bulletEnabled val="1"/>
        </dgm:presLayoutVars>
      </dgm:prSet>
      <dgm:spPr/>
    </dgm:pt>
  </dgm:ptLst>
  <dgm:cxnLst>
    <dgm:cxn modelId="{5754C900-49ED-4C8F-AE7B-0DFD83543355}" type="presOf" srcId="{3623F0A7-B12E-4272-BD76-23A302DC7E5C}" destId="{CFA77094-6067-4F2F-9560-E09A6D0B58C9}" srcOrd="0" destOrd="0" presId="urn:microsoft.com/office/officeart/2005/8/layout/bProcess4"/>
    <dgm:cxn modelId="{FCD6F90C-E668-4C61-B4DE-3008A9A2CB98}" srcId="{E24B35B1-5B1A-4856-951A-BE2E118A40D9}" destId="{7DD9ACF9-C184-4B7F-BE8C-97DBCB90E664}" srcOrd="3" destOrd="0" parTransId="{F7D6D73D-0690-480D-AAFF-711E559807B1}" sibTransId="{1BF377F0-9224-4B23-A9AC-A254B3795571}"/>
    <dgm:cxn modelId="{7C53C412-76CA-4CCD-AB1D-FD079BDD8422}" srcId="{E24B35B1-5B1A-4856-951A-BE2E118A40D9}" destId="{6648C911-92DE-48F0-BDA7-9BD451768FC1}" srcOrd="6" destOrd="0" parTransId="{4111FB67-4F41-4C4A-A8F0-2D39511CB96F}" sibTransId="{9BD67B4F-CB42-472D-847A-7890698C1F14}"/>
    <dgm:cxn modelId="{7E6C8C33-FC9C-423C-A83F-061F79E001E4}" srcId="{E24B35B1-5B1A-4856-951A-BE2E118A40D9}" destId="{163B0C49-7EA9-410A-BFDC-8F487CE0C470}" srcOrd="7" destOrd="0" parTransId="{7CA5F6B9-86EF-4E5D-B54F-813FAF143DEB}" sibTransId="{82102CDB-D426-4127-BF0F-6A5CAEA949D1}"/>
    <dgm:cxn modelId="{27F4D835-6894-4E97-9FB4-9ECF55052829}" type="presOf" srcId="{EB5941B7-EE22-408B-9248-5280628E3E98}" destId="{61B4A9D7-AA3F-49D3-AEB0-21842BABD17E}" srcOrd="0" destOrd="0" presId="urn:microsoft.com/office/officeart/2005/8/layout/bProcess4"/>
    <dgm:cxn modelId="{4E95F738-DACC-4B06-9402-910CDBD09FAD}" srcId="{E24B35B1-5B1A-4856-951A-BE2E118A40D9}" destId="{05F9591F-7493-4A92-93CB-F03140AD1713}" srcOrd="5" destOrd="0" parTransId="{FD705A84-AB65-4B19-85DD-27648E348365}" sibTransId="{CEAF83BA-CD33-451C-A141-92B808BAB6BD}"/>
    <dgm:cxn modelId="{87092D40-9118-4815-897D-BD7B3EE0F3C5}" type="presOf" srcId="{1129E8F4-9746-4BD2-AD1F-59FF1EEA85D8}" destId="{D20F9102-0F63-4BEB-8744-B7A932792327}" srcOrd="0" destOrd="0" presId="urn:microsoft.com/office/officeart/2005/8/layout/bProcess4"/>
    <dgm:cxn modelId="{A69AA861-E3A4-44E6-A462-1A7C72FDD766}" type="presOf" srcId="{E24B35B1-5B1A-4856-951A-BE2E118A40D9}" destId="{0E470BB5-EBEE-428D-ABC7-50AD15BD45D1}" srcOrd="0" destOrd="0" presId="urn:microsoft.com/office/officeart/2005/8/layout/bProcess4"/>
    <dgm:cxn modelId="{64E39E42-DDA6-4C02-B793-FA7958BB057C}" type="presOf" srcId="{474C825B-8395-4FFF-8D7C-9A9576968F7C}" destId="{0731DF4C-AC6D-4159-814C-9CA759DC26C0}" srcOrd="0" destOrd="0" presId="urn:microsoft.com/office/officeart/2005/8/layout/bProcess4"/>
    <dgm:cxn modelId="{06421764-3C02-45A5-9F18-BCEA30FF9E63}" type="presOf" srcId="{CEAF83BA-CD33-451C-A141-92B808BAB6BD}" destId="{750A52C2-3C41-4F80-9AF0-23E2945C34AD}" srcOrd="0" destOrd="0" presId="urn:microsoft.com/office/officeart/2005/8/layout/bProcess4"/>
    <dgm:cxn modelId="{5AAA906E-8715-4722-BEA6-62CC2AB5BBED}" type="presOf" srcId="{163B0C49-7EA9-410A-BFDC-8F487CE0C470}" destId="{830AAA41-45FE-4F94-9C12-731C61A2C1B5}" srcOrd="0" destOrd="0" presId="urn:microsoft.com/office/officeart/2005/8/layout/bProcess4"/>
    <dgm:cxn modelId="{14036B74-E14D-418D-8088-4DD0930E2169}" type="presOf" srcId="{6648C911-92DE-48F0-BDA7-9BD451768FC1}" destId="{A5A02487-14F4-4ACA-BB5D-A8402B2F4E01}" srcOrd="0" destOrd="0" presId="urn:microsoft.com/office/officeart/2005/8/layout/bProcess4"/>
    <dgm:cxn modelId="{3E6D9374-BF3B-4FAC-B1B4-BACCD058341F}" srcId="{E24B35B1-5B1A-4856-951A-BE2E118A40D9}" destId="{C79F4277-507B-4460-9A24-8767F04299F5}" srcOrd="2" destOrd="0" parTransId="{CF2104A1-135E-4694-9322-76FD1BF6F653}" sibTransId="{3623F0A7-B12E-4272-BD76-23A302DC7E5C}"/>
    <dgm:cxn modelId="{1728F377-39EC-4AD9-8F07-8C9FEF3E4121}" type="presOf" srcId="{C79F4277-507B-4460-9A24-8767F04299F5}" destId="{D0F14A25-805B-487A-8903-F8694574BCD3}" srcOrd="0" destOrd="0" presId="urn:microsoft.com/office/officeart/2005/8/layout/bProcess4"/>
    <dgm:cxn modelId="{290B487C-DE53-4EDC-9CD0-0E84316AA3E8}" srcId="{E24B35B1-5B1A-4856-951A-BE2E118A40D9}" destId="{D0C7E6D5-6C8F-42BF-9EE1-2F8D7771ED0A}" srcOrd="8" destOrd="0" parTransId="{D08DABB9-12A4-485D-AA93-C4C9D3503E4F}" sibTransId="{D9C50D11-912B-4B6D-8A1E-73B3380A014A}"/>
    <dgm:cxn modelId="{30015B86-A3E0-4F08-B553-786CE2B27ABF}" srcId="{E24B35B1-5B1A-4856-951A-BE2E118A40D9}" destId="{EB5941B7-EE22-408B-9248-5280628E3E98}" srcOrd="1" destOrd="0" parTransId="{CAF16165-1BE4-47DA-B67E-121A6B4DD393}" sibTransId="{474C825B-8395-4FFF-8D7C-9A9576968F7C}"/>
    <dgm:cxn modelId="{19C6E5A4-620B-4971-A9EB-7B88F59C07B7}" type="presOf" srcId="{9BD67B4F-CB42-472D-847A-7890698C1F14}" destId="{0005AF8C-480D-4D87-9FA6-26E10BDFEB31}" srcOrd="0" destOrd="0" presId="urn:microsoft.com/office/officeart/2005/8/layout/bProcess4"/>
    <dgm:cxn modelId="{9A3A88AC-C564-499F-B67D-F4F6B1D9A3C9}" type="presOf" srcId="{1BF377F0-9224-4B23-A9AC-A254B3795571}" destId="{BCB13609-79A9-410E-924E-C7E0F7653086}" srcOrd="0" destOrd="0" presId="urn:microsoft.com/office/officeart/2005/8/layout/bProcess4"/>
    <dgm:cxn modelId="{45F646C6-7C56-4638-AF40-A7D3CCF24B00}" type="presOf" srcId="{5E28ECD1-440A-41E9-B512-EF9D5A1F0D1F}" destId="{383140E0-0E5D-4711-B172-7A46156C7662}" srcOrd="0" destOrd="0" presId="urn:microsoft.com/office/officeart/2005/8/layout/bProcess4"/>
    <dgm:cxn modelId="{2D774BCE-3250-45A0-BB27-F71C83035EEB}" type="presOf" srcId="{3C811E6C-8ACB-4469-9285-2D76D1E58FD1}" destId="{D35B40F2-AA13-4F48-B6EE-827E24DB517C}" srcOrd="0" destOrd="0" presId="urn:microsoft.com/office/officeart/2005/8/layout/bProcess4"/>
    <dgm:cxn modelId="{1BC491D1-3A10-4480-9735-D3A232B16C38}" srcId="{E24B35B1-5B1A-4856-951A-BE2E118A40D9}" destId="{1129E8F4-9746-4BD2-AD1F-59FF1EEA85D8}" srcOrd="0" destOrd="0" parTransId="{366D1E8C-A437-4781-A449-C2F4A889820C}" sibTransId="{92F1B4C5-9F7D-480B-A9DE-C8DB3525BC8C}"/>
    <dgm:cxn modelId="{4A1EB4D4-BF64-40E7-96D6-0DB216A1836A}" type="presOf" srcId="{7DD9ACF9-C184-4B7F-BE8C-97DBCB90E664}" destId="{53D6E0A3-97E0-4C19-A6E1-96D66D76430C}" srcOrd="0" destOrd="0" presId="urn:microsoft.com/office/officeart/2005/8/layout/bProcess4"/>
    <dgm:cxn modelId="{B219F5D5-5628-4D4E-8D9D-1267DEA0FA83}" type="presOf" srcId="{82102CDB-D426-4127-BF0F-6A5CAEA949D1}" destId="{D163B742-0610-4818-85A4-9A8CC77ADC1B}" srcOrd="0" destOrd="0" presId="urn:microsoft.com/office/officeart/2005/8/layout/bProcess4"/>
    <dgm:cxn modelId="{689F27DB-0A52-4BEB-B7BA-548C57D7CD21}" type="presOf" srcId="{05F9591F-7493-4A92-93CB-F03140AD1713}" destId="{6AC589F8-1024-47DC-8732-6EE83E23CCAF}" srcOrd="0" destOrd="0" presId="urn:microsoft.com/office/officeart/2005/8/layout/bProcess4"/>
    <dgm:cxn modelId="{37FCBFEA-F83F-4EEB-B79E-239C623D8629}" srcId="{E24B35B1-5B1A-4856-951A-BE2E118A40D9}" destId="{3C811E6C-8ACB-4469-9285-2D76D1E58FD1}" srcOrd="4" destOrd="0" parTransId="{F614E1B7-EC0B-49A1-B154-A49714FAC656}" sibTransId="{5E28ECD1-440A-41E9-B512-EF9D5A1F0D1F}"/>
    <dgm:cxn modelId="{452B6FF7-4788-4850-935E-ED2FB4B0E464}" type="presOf" srcId="{D0C7E6D5-6C8F-42BF-9EE1-2F8D7771ED0A}" destId="{00E22B2D-8E6C-4616-A454-B5F1CB314892}" srcOrd="0" destOrd="0" presId="urn:microsoft.com/office/officeart/2005/8/layout/bProcess4"/>
    <dgm:cxn modelId="{578CAFFC-0321-4DC4-8BDA-A96FEFA6C894}" type="presOf" srcId="{92F1B4C5-9F7D-480B-A9DE-C8DB3525BC8C}" destId="{4AD24C73-755E-46B3-9F34-A404618E6288}" srcOrd="0" destOrd="0" presId="urn:microsoft.com/office/officeart/2005/8/layout/bProcess4"/>
    <dgm:cxn modelId="{1ACDFC2B-5C02-4F5D-9A84-CB841A1C8D60}" type="presParOf" srcId="{0E470BB5-EBEE-428D-ABC7-50AD15BD45D1}" destId="{81B97773-8378-445A-B960-1F4D2B4BEEAB}" srcOrd="0" destOrd="0" presId="urn:microsoft.com/office/officeart/2005/8/layout/bProcess4"/>
    <dgm:cxn modelId="{36565D60-32F2-4599-90E2-B46E72983781}" type="presParOf" srcId="{81B97773-8378-445A-B960-1F4D2B4BEEAB}" destId="{990184ED-B66C-482E-8D52-6DEAAB77286B}" srcOrd="0" destOrd="0" presId="urn:microsoft.com/office/officeart/2005/8/layout/bProcess4"/>
    <dgm:cxn modelId="{BC049683-DB53-49C4-898E-1279636135EC}" type="presParOf" srcId="{81B97773-8378-445A-B960-1F4D2B4BEEAB}" destId="{D20F9102-0F63-4BEB-8744-B7A932792327}" srcOrd="1" destOrd="0" presId="urn:microsoft.com/office/officeart/2005/8/layout/bProcess4"/>
    <dgm:cxn modelId="{7B33D0F6-B542-4503-8BBD-C2E38A824202}" type="presParOf" srcId="{0E470BB5-EBEE-428D-ABC7-50AD15BD45D1}" destId="{4AD24C73-755E-46B3-9F34-A404618E6288}" srcOrd="1" destOrd="0" presId="urn:microsoft.com/office/officeart/2005/8/layout/bProcess4"/>
    <dgm:cxn modelId="{244D6AF1-B359-4544-80BE-6381DEA5FB9B}" type="presParOf" srcId="{0E470BB5-EBEE-428D-ABC7-50AD15BD45D1}" destId="{68A0D2F8-C359-4413-A974-77EA4E2F8261}" srcOrd="2" destOrd="0" presId="urn:microsoft.com/office/officeart/2005/8/layout/bProcess4"/>
    <dgm:cxn modelId="{D4CFE4AC-6D68-4058-80E9-47F5A7A959E1}" type="presParOf" srcId="{68A0D2F8-C359-4413-A974-77EA4E2F8261}" destId="{7F80A929-A736-4BC6-A7FB-F4462BA45816}" srcOrd="0" destOrd="0" presId="urn:microsoft.com/office/officeart/2005/8/layout/bProcess4"/>
    <dgm:cxn modelId="{2E293CDA-9627-4C62-AE47-816E03FC9D24}" type="presParOf" srcId="{68A0D2F8-C359-4413-A974-77EA4E2F8261}" destId="{61B4A9D7-AA3F-49D3-AEB0-21842BABD17E}" srcOrd="1" destOrd="0" presId="urn:microsoft.com/office/officeart/2005/8/layout/bProcess4"/>
    <dgm:cxn modelId="{54DFFFF9-316D-4553-B0E3-F097B8B7261A}" type="presParOf" srcId="{0E470BB5-EBEE-428D-ABC7-50AD15BD45D1}" destId="{0731DF4C-AC6D-4159-814C-9CA759DC26C0}" srcOrd="3" destOrd="0" presId="urn:microsoft.com/office/officeart/2005/8/layout/bProcess4"/>
    <dgm:cxn modelId="{CADC7F36-8965-444C-BD40-5EA18C1A8FB9}" type="presParOf" srcId="{0E470BB5-EBEE-428D-ABC7-50AD15BD45D1}" destId="{98F5FDFE-407D-4A54-9D16-B5874F6E47C8}" srcOrd="4" destOrd="0" presId="urn:microsoft.com/office/officeart/2005/8/layout/bProcess4"/>
    <dgm:cxn modelId="{ED32BE39-191E-49D1-B2B0-B45C9F953714}" type="presParOf" srcId="{98F5FDFE-407D-4A54-9D16-B5874F6E47C8}" destId="{03FFA558-14A1-493B-AC7F-85FE8135A020}" srcOrd="0" destOrd="0" presId="urn:microsoft.com/office/officeart/2005/8/layout/bProcess4"/>
    <dgm:cxn modelId="{F05DD184-CEDD-4472-97A0-56BF6594A394}" type="presParOf" srcId="{98F5FDFE-407D-4A54-9D16-B5874F6E47C8}" destId="{D0F14A25-805B-487A-8903-F8694574BCD3}" srcOrd="1" destOrd="0" presId="urn:microsoft.com/office/officeart/2005/8/layout/bProcess4"/>
    <dgm:cxn modelId="{D3224B9E-7036-44C7-8703-BDE7EBA79E03}" type="presParOf" srcId="{0E470BB5-EBEE-428D-ABC7-50AD15BD45D1}" destId="{CFA77094-6067-4F2F-9560-E09A6D0B58C9}" srcOrd="5" destOrd="0" presId="urn:microsoft.com/office/officeart/2005/8/layout/bProcess4"/>
    <dgm:cxn modelId="{150318D1-4F48-46F9-A093-8AF67F23EB4F}" type="presParOf" srcId="{0E470BB5-EBEE-428D-ABC7-50AD15BD45D1}" destId="{9335D931-BCEC-47F7-9715-B6CD4A596E8A}" srcOrd="6" destOrd="0" presId="urn:microsoft.com/office/officeart/2005/8/layout/bProcess4"/>
    <dgm:cxn modelId="{79C9C239-4698-4751-A6C8-6A0F372B667F}" type="presParOf" srcId="{9335D931-BCEC-47F7-9715-B6CD4A596E8A}" destId="{F1C634F4-CE4E-4476-AC31-AA41F7340B76}" srcOrd="0" destOrd="0" presId="urn:microsoft.com/office/officeart/2005/8/layout/bProcess4"/>
    <dgm:cxn modelId="{FF6076E7-14FB-452F-9E6E-4C964FDCF904}" type="presParOf" srcId="{9335D931-BCEC-47F7-9715-B6CD4A596E8A}" destId="{53D6E0A3-97E0-4C19-A6E1-96D66D76430C}" srcOrd="1" destOrd="0" presId="urn:microsoft.com/office/officeart/2005/8/layout/bProcess4"/>
    <dgm:cxn modelId="{2D158922-0F33-410F-96D0-13198D284F4C}" type="presParOf" srcId="{0E470BB5-EBEE-428D-ABC7-50AD15BD45D1}" destId="{BCB13609-79A9-410E-924E-C7E0F7653086}" srcOrd="7" destOrd="0" presId="urn:microsoft.com/office/officeart/2005/8/layout/bProcess4"/>
    <dgm:cxn modelId="{A072E936-B9C6-441F-9856-B5FE04FA8697}" type="presParOf" srcId="{0E470BB5-EBEE-428D-ABC7-50AD15BD45D1}" destId="{26B7C612-8EA1-452A-871C-FEBF50A5B11E}" srcOrd="8" destOrd="0" presId="urn:microsoft.com/office/officeart/2005/8/layout/bProcess4"/>
    <dgm:cxn modelId="{11F2EFD5-8E31-4F14-966A-C0215D6B6A50}" type="presParOf" srcId="{26B7C612-8EA1-452A-871C-FEBF50A5B11E}" destId="{7CF36318-A451-469A-A8EF-26BE99DAF36F}" srcOrd="0" destOrd="0" presId="urn:microsoft.com/office/officeart/2005/8/layout/bProcess4"/>
    <dgm:cxn modelId="{AE40962A-2382-4D53-8B0F-16968CE4DE78}" type="presParOf" srcId="{26B7C612-8EA1-452A-871C-FEBF50A5B11E}" destId="{D35B40F2-AA13-4F48-B6EE-827E24DB517C}" srcOrd="1" destOrd="0" presId="urn:microsoft.com/office/officeart/2005/8/layout/bProcess4"/>
    <dgm:cxn modelId="{D6766F0B-19E1-4DD8-9D3D-D579641F6C97}" type="presParOf" srcId="{0E470BB5-EBEE-428D-ABC7-50AD15BD45D1}" destId="{383140E0-0E5D-4711-B172-7A46156C7662}" srcOrd="9" destOrd="0" presId="urn:microsoft.com/office/officeart/2005/8/layout/bProcess4"/>
    <dgm:cxn modelId="{DCDFE20F-45EB-4EE7-825C-EF6E2A3FD16E}" type="presParOf" srcId="{0E470BB5-EBEE-428D-ABC7-50AD15BD45D1}" destId="{1636D0A6-1479-4817-968C-41532A1DF2FA}" srcOrd="10" destOrd="0" presId="urn:microsoft.com/office/officeart/2005/8/layout/bProcess4"/>
    <dgm:cxn modelId="{C660A443-D71F-4479-8DDF-B2E5A421F578}" type="presParOf" srcId="{1636D0A6-1479-4817-968C-41532A1DF2FA}" destId="{6415A9B7-17A6-409A-A4E9-102D34114B78}" srcOrd="0" destOrd="0" presId="urn:microsoft.com/office/officeart/2005/8/layout/bProcess4"/>
    <dgm:cxn modelId="{48BFA47E-2748-4AC4-B5BF-4ACBD01D9A26}" type="presParOf" srcId="{1636D0A6-1479-4817-968C-41532A1DF2FA}" destId="{6AC589F8-1024-47DC-8732-6EE83E23CCAF}" srcOrd="1" destOrd="0" presId="urn:microsoft.com/office/officeart/2005/8/layout/bProcess4"/>
    <dgm:cxn modelId="{6E12092D-3B60-412F-8BA8-55393A3DED6E}" type="presParOf" srcId="{0E470BB5-EBEE-428D-ABC7-50AD15BD45D1}" destId="{750A52C2-3C41-4F80-9AF0-23E2945C34AD}" srcOrd="11" destOrd="0" presId="urn:microsoft.com/office/officeart/2005/8/layout/bProcess4"/>
    <dgm:cxn modelId="{7C1B9D37-CE85-4AB3-8F86-EB6F537677BC}" type="presParOf" srcId="{0E470BB5-EBEE-428D-ABC7-50AD15BD45D1}" destId="{C2C33A45-E2BE-48C6-BB98-C59EA62BC4B0}" srcOrd="12" destOrd="0" presId="urn:microsoft.com/office/officeart/2005/8/layout/bProcess4"/>
    <dgm:cxn modelId="{AC595C84-3D9C-4FC4-B23C-9CB143516851}" type="presParOf" srcId="{C2C33A45-E2BE-48C6-BB98-C59EA62BC4B0}" destId="{CF860A58-23BF-4BB0-AE27-70290FF88E8D}" srcOrd="0" destOrd="0" presId="urn:microsoft.com/office/officeart/2005/8/layout/bProcess4"/>
    <dgm:cxn modelId="{2A5117AF-C6D4-41AE-BF91-FB9082F499BB}" type="presParOf" srcId="{C2C33A45-E2BE-48C6-BB98-C59EA62BC4B0}" destId="{A5A02487-14F4-4ACA-BB5D-A8402B2F4E01}" srcOrd="1" destOrd="0" presId="urn:microsoft.com/office/officeart/2005/8/layout/bProcess4"/>
    <dgm:cxn modelId="{0BE354B8-8E53-4F46-92F7-22CB13BF25EB}" type="presParOf" srcId="{0E470BB5-EBEE-428D-ABC7-50AD15BD45D1}" destId="{0005AF8C-480D-4D87-9FA6-26E10BDFEB31}" srcOrd="13" destOrd="0" presId="urn:microsoft.com/office/officeart/2005/8/layout/bProcess4"/>
    <dgm:cxn modelId="{ABDDA7A7-5BD1-44D9-A75B-C335253F3B2C}" type="presParOf" srcId="{0E470BB5-EBEE-428D-ABC7-50AD15BD45D1}" destId="{42180FB2-D3D3-4290-8B46-0E8FF1199E0C}" srcOrd="14" destOrd="0" presId="urn:microsoft.com/office/officeart/2005/8/layout/bProcess4"/>
    <dgm:cxn modelId="{448A621D-279D-4212-9D79-6CDBE81A0089}" type="presParOf" srcId="{42180FB2-D3D3-4290-8B46-0E8FF1199E0C}" destId="{E7EF7D8F-DE45-431F-84BD-5537D227A00F}" srcOrd="0" destOrd="0" presId="urn:microsoft.com/office/officeart/2005/8/layout/bProcess4"/>
    <dgm:cxn modelId="{95A8F3B1-BC40-49E8-A0C8-501055D4EFEA}" type="presParOf" srcId="{42180FB2-D3D3-4290-8B46-0E8FF1199E0C}" destId="{830AAA41-45FE-4F94-9C12-731C61A2C1B5}" srcOrd="1" destOrd="0" presId="urn:microsoft.com/office/officeart/2005/8/layout/bProcess4"/>
    <dgm:cxn modelId="{C6C65A65-6E57-46C8-A068-45E667C4E5C6}" type="presParOf" srcId="{0E470BB5-EBEE-428D-ABC7-50AD15BD45D1}" destId="{D163B742-0610-4818-85A4-9A8CC77ADC1B}" srcOrd="15" destOrd="0" presId="urn:microsoft.com/office/officeart/2005/8/layout/bProcess4"/>
    <dgm:cxn modelId="{6CF22DD2-36F0-4242-B103-D4404B23D37E}" type="presParOf" srcId="{0E470BB5-EBEE-428D-ABC7-50AD15BD45D1}" destId="{652DFDD4-091D-48A5-B514-DC7269A7EF0C}" srcOrd="16" destOrd="0" presId="urn:microsoft.com/office/officeart/2005/8/layout/bProcess4"/>
    <dgm:cxn modelId="{5A9E41EC-0577-43EB-8754-1330B0B965EF}" type="presParOf" srcId="{652DFDD4-091D-48A5-B514-DC7269A7EF0C}" destId="{84C1227E-7383-49C5-BFAD-DA1F8EE0D99C}" srcOrd="0" destOrd="0" presId="urn:microsoft.com/office/officeart/2005/8/layout/bProcess4"/>
    <dgm:cxn modelId="{82C0A285-4898-43B3-8ADB-278B8D576DC8}" type="presParOf" srcId="{652DFDD4-091D-48A5-B514-DC7269A7EF0C}" destId="{00E22B2D-8E6C-4616-A454-B5F1CB31489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4B35B1-5B1A-4856-951A-BE2E118A40D9}" type="doc">
      <dgm:prSet loTypeId="urn:microsoft.com/office/officeart/2005/8/layout/bProcess4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29E8F4-9746-4BD2-AD1F-59FF1EEA85D8}">
      <dgm:prSet phldrT="[Text]"/>
      <dgm:spPr/>
      <dgm:t>
        <a:bodyPr/>
        <a:lstStyle/>
        <a:p>
          <a:r>
            <a:rPr lang="en-US"/>
            <a:t>If Committee votes “Ought to Pass”, bill must make it through house, senate and appropriations</a:t>
          </a:r>
        </a:p>
      </dgm:t>
    </dgm:pt>
    <dgm:pt modelId="{366D1E8C-A437-4781-A449-C2F4A889820C}" type="parTrans" cxnId="{1BC491D1-3A10-4480-9735-D3A232B16C38}">
      <dgm:prSet/>
      <dgm:spPr/>
      <dgm:t>
        <a:bodyPr/>
        <a:lstStyle/>
        <a:p>
          <a:endParaRPr lang="en-US"/>
        </a:p>
      </dgm:t>
    </dgm:pt>
    <dgm:pt modelId="{92F1B4C5-9F7D-480B-A9DE-C8DB3525BC8C}" type="sibTrans" cxnId="{1BC491D1-3A10-4480-9735-D3A232B16C38}">
      <dgm:prSet/>
      <dgm:spPr/>
      <dgm:t>
        <a:bodyPr/>
        <a:lstStyle/>
        <a:p>
          <a:endParaRPr lang="en-US"/>
        </a:p>
      </dgm:t>
    </dgm:pt>
    <dgm:pt modelId="{EB5941B7-EE22-408B-9248-5280628E3E98}">
      <dgm:prSet phldrT="[Text]"/>
      <dgm:spPr/>
      <dgm:t>
        <a:bodyPr/>
        <a:lstStyle/>
        <a:p>
          <a:r>
            <a:rPr lang="en-US"/>
            <a:t>Proposed document is then sent back to State Board of Education for review and final vote</a:t>
          </a:r>
        </a:p>
      </dgm:t>
    </dgm:pt>
    <dgm:pt modelId="{CAF16165-1BE4-47DA-B67E-121A6B4DD393}" type="parTrans" cxnId="{30015B86-A3E0-4F08-B553-786CE2B27ABF}">
      <dgm:prSet/>
      <dgm:spPr/>
      <dgm:t>
        <a:bodyPr/>
        <a:lstStyle/>
        <a:p>
          <a:endParaRPr lang="en-US"/>
        </a:p>
      </dgm:t>
    </dgm:pt>
    <dgm:pt modelId="{474C825B-8395-4FFF-8D7C-9A9576968F7C}" type="sibTrans" cxnId="{30015B86-A3E0-4F08-B553-786CE2B27ABF}">
      <dgm:prSet/>
      <dgm:spPr/>
      <dgm:t>
        <a:bodyPr/>
        <a:lstStyle/>
        <a:p>
          <a:endParaRPr lang="en-US"/>
        </a:p>
      </dgm:t>
    </dgm:pt>
    <dgm:pt modelId="{C79F4277-507B-4460-9A24-8767F04299F5}">
      <dgm:prSet phldrT="[Text]"/>
      <dgm:spPr/>
      <dgm:t>
        <a:bodyPr/>
        <a:lstStyle/>
        <a:p>
          <a:r>
            <a:rPr lang="en-US"/>
            <a:t>If State Board votes to adopt final version of Ch. 115, it is then filed with the Sec. of State</a:t>
          </a:r>
        </a:p>
      </dgm:t>
    </dgm:pt>
    <dgm:pt modelId="{CF2104A1-135E-4694-9322-76FD1BF6F653}" type="parTrans" cxnId="{3E6D9374-BF3B-4FAC-B1B4-BACCD058341F}">
      <dgm:prSet/>
      <dgm:spPr/>
      <dgm:t>
        <a:bodyPr/>
        <a:lstStyle/>
        <a:p>
          <a:endParaRPr lang="en-US"/>
        </a:p>
      </dgm:t>
    </dgm:pt>
    <dgm:pt modelId="{3623F0A7-B12E-4272-BD76-23A302DC7E5C}" type="sibTrans" cxnId="{3E6D9374-BF3B-4FAC-B1B4-BACCD058341F}">
      <dgm:prSet/>
      <dgm:spPr/>
      <dgm:t>
        <a:bodyPr/>
        <a:lstStyle/>
        <a:p>
          <a:endParaRPr lang="en-US"/>
        </a:p>
      </dgm:t>
    </dgm:pt>
    <dgm:pt modelId="{7DD9ACF9-C184-4B7F-BE8C-97DBCB90E664}">
      <dgm:prSet phldrT="[Text]"/>
      <dgm:spPr/>
      <dgm:t>
        <a:bodyPr/>
        <a:lstStyle/>
        <a:p>
          <a:pPr rtl="0"/>
          <a:r>
            <a:rPr lang="en-US"/>
            <a:t>New regulations become </a:t>
          </a:r>
          <a:r>
            <a:rPr lang="en-US">
              <a:latin typeface="Century Gothic"/>
            </a:rPr>
            <a:t>effective 30</a:t>
          </a:r>
          <a:r>
            <a:rPr lang="en-US"/>
            <a:t> days after filing</a:t>
          </a:r>
        </a:p>
      </dgm:t>
    </dgm:pt>
    <dgm:pt modelId="{F7D6D73D-0690-480D-AAFF-711E559807B1}" type="parTrans" cxnId="{FCD6F90C-E668-4C61-B4DE-3008A9A2CB98}">
      <dgm:prSet/>
      <dgm:spPr/>
      <dgm:t>
        <a:bodyPr/>
        <a:lstStyle/>
        <a:p>
          <a:endParaRPr lang="en-US"/>
        </a:p>
      </dgm:t>
    </dgm:pt>
    <dgm:pt modelId="{1BF377F0-9224-4B23-A9AC-A254B3795571}" type="sibTrans" cxnId="{FCD6F90C-E668-4C61-B4DE-3008A9A2CB98}">
      <dgm:prSet/>
      <dgm:spPr/>
      <dgm:t>
        <a:bodyPr/>
        <a:lstStyle/>
        <a:p>
          <a:endParaRPr lang="en-US"/>
        </a:p>
      </dgm:t>
    </dgm:pt>
    <dgm:pt modelId="{05F9591F-7493-4A92-93CB-F03140AD1713}">
      <dgm:prSet phldrT="[Text]"/>
      <dgm:spPr/>
      <dgm:t>
        <a:bodyPr/>
        <a:lstStyle/>
        <a:p>
          <a:r>
            <a:rPr lang="en-US"/>
            <a:t>Implementation to </a:t>
          </a:r>
          <a:r>
            <a:rPr lang="en-US">
              <a:latin typeface="Century Gothic"/>
            </a:rPr>
            <a:t>field</a:t>
          </a:r>
          <a:endParaRPr lang="en-US"/>
        </a:p>
      </dgm:t>
    </dgm:pt>
    <dgm:pt modelId="{FD705A84-AB65-4B19-85DD-27648E348365}" type="parTrans" cxnId="{4E95F738-DACC-4B06-9402-910CDBD09FAD}">
      <dgm:prSet/>
      <dgm:spPr/>
      <dgm:t>
        <a:bodyPr/>
        <a:lstStyle/>
        <a:p>
          <a:endParaRPr lang="en-US"/>
        </a:p>
      </dgm:t>
    </dgm:pt>
    <dgm:pt modelId="{CEAF83BA-CD33-451C-A141-92B808BAB6BD}" type="sibTrans" cxnId="{4E95F738-DACC-4B06-9402-910CDBD09FAD}">
      <dgm:prSet/>
      <dgm:spPr/>
      <dgm:t>
        <a:bodyPr/>
        <a:lstStyle/>
        <a:p>
          <a:endParaRPr lang="en-US"/>
        </a:p>
      </dgm:t>
    </dgm:pt>
    <dgm:pt modelId="{0E470BB5-EBEE-428D-ABC7-50AD15BD45D1}" type="pres">
      <dgm:prSet presAssocID="{E24B35B1-5B1A-4856-951A-BE2E118A40D9}" presName="Name0" presStyleCnt="0">
        <dgm:presLayoutVars>
          <dgm:dir/>
          <dgm:resizeHandles/>
        </dgm:presLayoutVars>
      </dgm:prSet>
      <dgm:spPr/>
    </dgm:pt>
    <dgm:pt modelId="{81B97773-8378-445A-B960-1F4D2B4BEEAB}" type="pres">
      <dgm:prSet presAssocID="{1129E8F4-9746-4BD2-AD1F-59FF1EEA85D8}" presName="compNode" presStyleCnt="0"/>
      <dgm:spPr/>
    </dgm:pt>
    <dgm:pt modelId="{990184ED-B66C-482E-8D52-6DEAAB77286B}" type="pres">
      <dgm:prSet presAssocID="{1129E8F4-9746-4BD2-AD1F-59FF1EEA85D8}" presName="dummyConnPt" presStyleCnt="0"/>
      <dgm:spPr/>
    </dgm:pt>
    <dgm:pt modelId="{D20F9102-0F63-4BEB-8744-B7A932792327}" type="pres">
      <dgm:prSet presAssocID="{1129E8F4-9746-4BD2-AD1F-59FF1EEA85D8}" presName="node" presStyleLbl="node1" presStyleIdx="0" presStyleCnt="5">
        <dgm:presLayoutVars>
          <dgm:bulletEnabled val="1"/>
        </dgm:presLayoutVars>
      </dgm:prSet>
      <dgm:spPr/>
    </dgm:pt>
    <dgm:pt modelId="{4AD24C73-755E-46B3-9F34-A404618E6288}" type="pres">
      <dgm:prSet presAssocID="{92F1B4C5-9F7D-480B-A9DE-C8DB3525BC8C}" presName="sibTrans" presStyleLbl="bgSibTrans2D1" presStyleIdx="0" presStyleCnt="4"/>
      <dgm:spPr/>
    </dgm:pt>
    <dgm:pt modelId="{68A0D2F8-C359-4413-A974-77EA4E2F8261}" type="pres">
      <dgm:prSet presAssocID="{EB5941B7-EE22-408B-9248-5280628E3E98}" presName="compNode" presStyleCnt="0"/>
      <dgm:spPr/>
    </dgm:pt>
    <dgm:pt modelId="{7F80A929-A736-4BC6-A7FB-F4462BA45816}" type="pres">
      <dgm:prSet presAssocID="{EB5941B7-EE22-408B-9248-5280628E3E98}" presName="dummyConnPt" presStyleCnt="0"/>
      <dgm:spPr/>
    </dgm:pt>
    <dgm:pt modelId="{61B4A9D7-AA3F-49D3-AEB0-21842BABD17E}" type="pres">
      <dgm:prSet presAssocID="{EB5941B7-EE22-408B-9248-5280628E3E98}" presName="node" presStyleLbl="node1" presStyleIdx="1" presStyleCnt="5">
        <dgm:presLayoutVars>
          <dgm:bulletEnabled val="1"/>
        </dgm:presLayoutVars>
      </dgm:prSet>
      <dgm:spPr/>
    </dgm:pt>
    <dgm:pt modelId="{0731DF4C-AC6D-4159-814C-9CA759DC26C0}" type="pres">
      <dgm:prSet presAssocID="{474C825B-8395-4FFF-8D7C-9A9576968F7C}" presName="sibTrans" presStyleLbl="bgSibTrans2D1" presStyleIdx="1" presStyleCnt="4"/>
      <dgm:spPr/>
    </dgm:pt>
    <dgm:pt modelId="{98F5FDFE-407D-4A54-9D16-B5874F6E47C8}" type="pres">
      <dgm:prSet presAssocID="{C79F4277-507B-4460-9A24-8767F04299F5}" presName="compNode" presStyleCnt="0"/>
      <dgm:spPr/>
    </dgm:pt>
    <dgm:pt modelId="{03FFA558-14A1-493B-AC7F-85FE8135A020}" type="pres">
      <dgm:prSet presAssocID="{C79F4277-507B-4460-9A24-8767F04299F5}" presName="dummyConnPt" presStyleCnt="0"/>
      <dgm:spPr/>
    </dgm:pt>
    <dgm:pt modelId="{D0F14A25-805B-487A-8903-F8694574BCD3}" type="pres">
      <dgm:prSet presAssocID="{C79F4277-507B-4460-9A24-8767F04299F5}" presName="node" presStyleLbl="node1" presStyleIdx="2" presStyleCnt="5">
        <dgm:presLayoutVars>
          <dgm:bulletEnabled val="1"/>
        </dgm:presLayoutVars>
      </dgm:prSet>
      <dgm:spPr/>
    </dgm:pt>
    <dgm:pt modelId="{CFA77094-6067-4F2F-9560-E09A6D0B58C9}" type="pres">
      <dgm:prSet presAssocID="{3623F0A7-B12E-4272-BD76-23A302DC7E5C}" presName="sibTrans" presStyleLbl="bgSibTrans2D1" presStyleIdx="2" presStyleCnt="4"/>
      <dgm:spPr/>
    </dgm:pt>
    <dgm:pt modelId="{9335D931-BCEC-47F7-9715-B6CD4A596E8A}" type="pres">
      <dgm:prSet presAssocID="{7DD9ACF9-C184-4B7F-BE8C-97DBCB90E664}" presName="compNode" presStyleCnt="0"/>
      <dgm:spPr/>
    </dgm:pt>
    <dgm:pt modelId="{F1C634F4-CE4E-4476-AC31-AA41F7340B76}" type="pres">
      <dgm:prSet presAssocID="{7DD9ACF9-C184-4B7F-BE8C-97DBCB90E664}" presName="dummyConnPt" presStyleCnt="0"/>
      <dgm:spPr/>
    </dgm:pt>
    <dgm:pt modelId="{53D6E0A3-97E0-4C19-A6E1-96D66D76430C}" type="pres">
      <dgm:prSet presAssocID="{7DD9ACF9-C184-4B7F-BE8C-97DBCB90E664}" presName="node" presStyleLbl="node1" presStyleIdx="3" presStyleCnt="5">
        <dgm:presLayoutVars>
          <dgm:bulletEnabled val="1"/>
        </dgm:presLayoutVars>
      </dgm:prSet>
      <dgm:spPr/>
    </dgm:pt>
    <dgm:pt modelId="{BCB13609-79A9-410E-924E-C7E0F7653086}" type="pres">
      <dgm:prSet presAssocID="{1BF377F0-9224-4B23-A9AC-A254B3795571}" presName="sibTrans" presStyleLbl="bgSibTrans2D1" presStyleIdx="3" presStyleCnt="4"/>
      <dgm:spPr/>
    </dgm:pt>
    <dgm:pt modelId="{1636D0A6-1479-4817-968C-41532A1DF2FA}" type="pres">
      <dgm:prSet presAssocID="{05F9591F-7493-4A92-93CB-F03140AD1713}" presName="compNode" presStyleCnt="0"/>
      <dgm:spPr/>
    </dgm:pt>
    <dgm:pt modelId="{6415A9B7-17A6-409A-A4E9-102D34114B78}" type="pres">
      <dgm:prSet presAssocID="{05F9591F-7493-4A92-93CB-F03140AD1713}" presName="dummyConnPt" presStyleCnt="0"/>
      <dgm:spPr/>
    </dgm:pt>
    <dgm:pt modelId="{6AC589F8-1024-47DC-8732-6EE83E23CCAF}" type="pres">
      <dgm:prSet presAssocID="{05F9591F-7493-4A92-93CB-F03140AD1713}" presName="node" presStyleLbl="node1" presStyleIdx="4" presStyleCnt="5">
        <dgm:presLayoutVars>
          <dgm:bulletEnabled val="1"/>
        </dgm:presLayoutVars>
      </dgm:prSet>
      <dgm:spPr/>
    </dgm:pt>
  </dgm:ptLst>
  <dgm:cxnLst>
    <dgm:cxn modelId="{5754C900-49ED-4C8F-AE7B-0DFD83543355}" type="presOf" srcId="{3623F0A7-B12E-4272-BD76-23A302DC7E5C}" destId="{CFA77094-6067-4F2F-9560-E09A6D0B58C9}" srcOrd="0" destOrd="0" presId="urn:microsoft.com/office/officeart/2005/8/layout/bProcess4"/>
    <dgm:cxn modelId="{FCD6F90C-E668-4C61-B4DE-3008A9A2CB98}" srcId="{E24B35B1-5B1A-4856-951A-BE2E118A40D9}" destId="{7DD9ACF9-C184-4B7F-BE8C-97DBCB90E664}" srcOrd="3" destOrd="0" parTransId="{F7D6D73D-0690-480D-AAFF-711E559807B1}" sibTransId="{1BF377F0-9224-4B23-A9AC-A254B3795571}"/>
    <dgm:cxn modelId="{27F4D835-6894-4E97-9FB4-9ECF55052829}" type="presOf" srcId="{EB5941B7-EE22-408B-9248-5280628E3E98}" destId="{61B4A9D7-AA3F-49D3-AEB0-21842BABD17E}" srcOrd="0" destOrd="0" presId="urn:microsoft.com/office/officeart/2005/8/layout/bProcess4"/>
    <dgm:cxn modelId="{4E95F738-DACC-4B06-9402-910CDBD09FAD}" srcId="{E24B35B1-5B1A-4856-951A-BE2E118A40D9}" destId="{05F9591F-7493-4A92-93CB-F03140AD1713}" srcOrd="4" destOrd="0" parTransId="{FD705A84-AB65-4B19-85DD-27648E348365}" sibTransId="{CEAF83BA-CD33-451C-A141-92B808BAB6BD}"/>
    <dgm:cxn modelId="{87092D40-9118-4815-897D-BD7B3EE0F3C5}" type="presOf" srcId="{1129E8F4-9746-4BD2-AD1F-59FF1EEA85D8}" destId="{D20F9102-0F63-4BEB-8744-B7A932792327}" srcOrd="0" destOrd="0" presId="urn:microsoft.com/office/officeart/2005/8/layout/bProcess4"/>
    <dgm:cxn modelId="{A69AA861-E3A4-44E6-A462-1A7C72FDD766}" type="presOf" srcId="{E24B35B1-5B1A-4856-951A-BE2E118A40D9}" destId="{0E470BB5-EBEE-428D-ABC7-50AD15BD45D1}" srcOrd="0" destOrd="0" presId="urn:microsoft.com/office/officeart/2005/8/layout/bProcess4"/>
    <dgm:cxn modelId="{64E39E42-DDA6-4C02-B793-FA7958BB057C}" type="presOf" srcId="{474C825B-8395-4FFF-8D7C-9A9576968F7C}" destId="{0731DF4C-AC6D-4159-814C-9CA759DC26C0}" srcOrd="0" destOrd="0" presId="urn:microsoft.com/office/officeart/2005/8/layout/bProcess4"/>
    <dgm:cxn modelId="{3E6D9374-BF3B-4FAC-B1B4-BACCD058341F}" srcId="{E24B35B1-5B1A-4856-951A-BE2E118A40D9}" destId="{C79F4277-507B-4460-9A24-8767F04299F5}" srcOrd="2" destOrd="0" parTransId="{CF2104A1-135E-4694-9322-76FD1BF6F653}" sibTransId="{3623F0A7-B12E-4272-BD76-23A302DC7E5C}"/>
    <dgm:cxn modelId="{1728F377-39EC-4AD9-8F07-8C9FEF3E4121}" type="presOf" srcId="{C79F4277-507B-4460-9A24-8767F04299F5}" destId="{D0F14A25-805B-487A-8903-F8694574BCD3}" srcOrd="0" destOrd="0" presId="urn:microsoft.com/office/officeart/2005/8/layout/bProcess4"/>
    <dgm:cxn modelId="{30015B86-A3E0-4F08-B553-786CE2B27ABF}" srcId="{E24B35B1-5B1A-4856-951A-BE2E118A40D9}" destId="{EB5941B7-EE22-408B-9248-5280628E3E98}" srcOrd="1" destOrd="0" parTransId="{CAF16165-1BE4-47DA-B67E-121A6B4DD393}" sibTransId="{474C825B-8395-4FFF-8D7C-9A9576968F7C}"/>
    <dgm:cxn modelId="{9A3A88AC-C564-499F-B67D-F4F6B1D9A3C9}" type="presOf" srcId="{1BF377F0-9224-4B23-A9AC-A254B3795571}" destId="{BCB13609-79A9-410E-924E-C7E0F7653086}" srcOrd="0" destOrd="0" presId="urn:microsoft.com/office/officeart/2005/8/layout/bProcess4"/>
    <dgm:cxn modelId="{1BC491D1-3A10-4480-9735-D3A232B16C38}" srcId="{E24B35B1-5B1A-4856-951A-BE2E118A40D9}" destId="{1129E8F4-9746-4BD2-AD1F-59FF1EEA85D8}" srcOrd="0" destOrd="0" parTransId="{366D1E8C-A437-4781-A449-C2F4A889820C}" sibTransId="{92F1B4C5-9F7D-480B-A9DE-C8DB3525BC8C}"/>
    <dgm:cxn modelId="{4A1EB4D4-BF64-40E7-96D6-0DB216A1836A}" type="presOf" srcId="{7DD9ACF9-C184-4B7F-BE8C-97DBCB90E664}" destId="{53D6E0A3-97E0-4C19-A6E1-96D66D76430C}" srcOrd="0" destOrd="0" presId="urn:microsoft.com/office/officeart/2005/8/layout/bProcess4"/>
    <dgm:cxn modelId="{689F27DB-0A52-4BEB-B7BA-548C57D7CD21}" type="presOf" srcId="{05F9591F-7493-4A92-93CB-F03140AD1713}" destId="{6AC589F8-1024-47DC-8732-6EE83E23CCAF}" srcOrd="0" destOrd="0" presId="urn:microsoft.com/office/officeart/2005/8/layout/bProcess4"/>
    <dgm:cxn modelId="{578CAFFC-0321-4DC4-8BDA-A96FEFA6C894}" type="presOf" srcId="{92F1B4C5-9F7D-480B-A9DE-C8DB3525BC8C}" destId="{4AD24C73-755E-46B3-9F34-A404618E6288}" srcOrd="0" destOrd="0" presId="urn:microsoft.com/office/officeart/2005/8/layout/bProcess4"/>
    <dgm:cxn modelId="{1ACDFC2B-5C02-4F5D-9A84-CB841A1C8D60}" type="presParOf" srcId="{0E470BB5-EBEE-428D-ABC7-50AD15BD45D1}" destId="{81B97773-8378-445A-B960-1F4D2B4BEEAB}" srcOrd="0" destOrd="0" presId="urn:microsoft.com/office/officeart/2005/8/layout/bProcess4"/>
    <dgm:cxn modelId="{36565D60-32F2-4599-90E2-B46E72983781}" type="presParOf" srcId="{81B97773-8378-445A-B960-1F4D2B4BEEAB}" destId="{990184ED-B66C-482E-8D52-6DEAAB77286B}" srcOrd="0" destOrd="0" presId="urn:microsoft.com/office/officeart/2005/8/layout/bProcess4"/>
    <dgm:cxn modelId="{BC049683-DB53-49C4-898E-1279636135EC}" type="presParOf" srcId="{81B97773-8378-445A-B960-1F4D2B4BEEAB}" destId="{D20F9102-0F63-4BEB-8744-B7A932792327}" srcOrd="1" destOrd="0" presId="urn:microsoft.com/office/officeart/2005/8/layout/bProcess4"/>
    <dgm:cxn modelId="{7B33D0F6-B542-4503-8BBD-C2E38A824202}" type="presParOf" srcId="{0E470BB5-EBEE-428D-ABC7-50AD15BD45D1}" destId="{4AD24C73-755E-46B3-9F34-A404618E6288}" srcOrd="1" destOrd="0" presId="urn:microsoft.com/office/officeart/2005/8/layout/bProcess4"/>
    <dgm:cxn modelId="{244D6AF1-B359-4544-80BE-6381DEA5FB9B}" type="presParOf" srcId="{0E470BB5-EBEE-428D-ABC7-50AD15BD45D1}" destId="{68A0D2F8-C359-4413-A974-77EA4E2F8261}" srcOrd="2" destOrd="0" presId="urn:microsoft.com/office/officeart/2005/8/layout/bProcess4"/>
    <dgm:cxn modelId="{D4CFE4AC-6D68-4058-80E9-47F5A7A959E1}" type="presParOf" srcId="{68A0D2F8-C359-4413-A974-77EA4E2F8261}" destId="{7F80A929-A736-4BC6-A7FB-F4462BA45816}" srcOrd="0" destOrd="0" presId="urn:microsoft.com/office/officeart/2005/8/layout/bProcess4"/>
    <dgm:cxn modelId="{2E293CDA-9627-4C62-AE47-816E03FC9D24}" type="presParOf" srcId="{68A0D2F8-C359-4413-A974-77EA4E2F8261}" destId="{61B4A9D7-AA3F-49D3-AEB0-21842BABD17E}" srcOrd="1" destOrd="0" presId="urn:microsoft.com/office/officeart/2005/8/layout/bProcess4"/>
    <dgm:cxn modelId="{54DFFFF9-316D-4553-B0E3-F097B8B7261A}" type="presParOf" srcId="{0E470BB5-EBEE-428D-ABC7-50AD15BD45D1}" destId="{0731DF4C-AC6D-4159-814C-9CA759DC26C0}" srcOrd="3" destOrd="0" presId="urn:microsoft.com/office/officeart/2005/8/layout/bProcess4"/>
    <dgm:cxn modelId="{CADC7F36-8965-444C-BD40-5EA18C1A8FB9}" type="presParOf" srcId="{0E470BB5-EBEE-428D-ABC7-50AD15BD45D1}" destId="{98F5FDFE-407D-4A54-9D16-B5874F6E47C8}" srcOrd="4" destOrd="0" presId="urn:microsoft.com/office/officeart/2005/8/layout/bProcess4"/>
    <dgm:cxn modelId="{ED32BE39-191E-49D1-B2B0-B45C9F953714}" type="presParOf" srcId="{98F5FDFE-407D-4A54-9D16-B5874F6E47C8}" destId="{03FFA558-14A1-493B-AC7F-85FE8135A020}" srcOrd="0" destOrd="0" presId="urn:microsoft.com/office/officeart/2005/8/layout/bProcess4"/>
    <dgm:cxn modelId="{F05DD184-CEDD-4472-97A0-56BF6594A394}" type="presParOf" srcId="{98F5FDFE-407D-4A54-9D16-B5874F6E47C8}" destId="{D0F14A25-805B-487A-8903-F8694574BCD3}" srcOrd="1" destOrd="0" presId="urn:microsoft.com/office/officeart/2005/8/layout/bProcess4"/>
    <dgm:cxn modelId="{D3224B9E-7036-44C7-8703-BDE7EBA79E03}" type="presParOf" srcId="{0E470BB5-EBEE-428D-ABC7-50AD15BD45D1}" destId="{CFA77094-6067-4F2F-9560-E09A6D0B58C9}" srcOrd="5" destOrd="0" presId="urn:microsoft.com/office/officeart/2005/8/layout/bProcess4"/>
    <dgm:cxn modelId="{150318D1-4F48-46F9-A093-8AF67F23EB4F}" type="presParOf" srcId="{0E470BB5-EBEE-428D-ABC7-50AD15BD45D1}" destId="{9335D931-BCEC-47F7-9715-B6CD4A596E8A}" srcOrd="6" destOrd="0" presId="urn:microsoft.com/office/officeart/2005/8/layout/bProcess4"/>
    <dgm:cxn modelId="{79C9C239-4698-4751-A6C8-6A0F372B667F}" type="presParOf" srcId="{9335D931-BCEC-47F7-9715-B6CD4A596E8A}" destId="{F1C634F4-CE4E-4476-AC31-AA41F7340B76}" srcOrd="0" destOrd="0" presId="urn:microsoft.com/office/officeart/2005/8/layout/bProcess4"/>
    <dgm:cxn modelId="{FF6076E7-14FB-452F-9E6E-4C964FDCF904}" type="presParOf" srcId="{9335D931-BCEC-47F7-9715-B6CD4A596E8A}" destId="{53D6E0A3-97E0-4C19-A6E1-96D66D76430C}" srcOrd="1" destOrd="0" presId="urn:microsoft.com/office/officeart/2005/8/layout/bProcess4"/>
    <dgm:cxn modelId="{2D158922-0F33-410F-96D0-13198D284F4C}" type="presParOf" srcId="{0E470BB5-EBEE-428D-ABC7-50AD15BD45D1}" destId="{BCB13609-79A9-410E-924E-C7E0F7653086}" srcOrd="7" destOrd="0" presId="urn:microsoft.com/office/officeart/2005/8/layout/bProcess4"/>
    <dgm:cxn modelId="{DCDFE20F-45EB-4EE7-825C-EF6E2A3FD16E}" type="presParOf" srcId="{0E470BB5-EBEE-428D-ABC7-50AD15BD45D1}" destId="{1636D0A6-1479-4817-968C-41532A1DF2FA}" srcOrd="8" destOrd="0" presId="urn:microsoft.com/office/officeart/2005/8/layout/bProcess4"/>
    <dgm:cxn modelId="{C660A443-D71F-4479-8DDF-B2E5A421F578}" type="presParOf" srcId="{1636D0A6-1479-4817-968C-41532A1DF2FA}" destId="{6415A9B7-17A6-409A-A4E9-102D34114B78}" srcOrd="0" destOrd="0" presId="urn:microsoft.com/office/officeart/2005/8/layout/bProcess4"/>
    <dgm:cxn modelId="{48BFA47E-2748-4AC4-B5BF-4ACBD01D9A26}" type="presParOf" srcId="{1636D0A6-1479-4817-968C-41532A1DF2FA}" destId="{6AC589F8-1024-47DC-8732-6EE83E23CCA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24C73-755E-46B3-9F34-A404618E6288}">
      <dsp:nvSpPr>
        <dsp:cNvPr id="0" name=""/>
        <dsp:cNvSpPr/>
      </dsp:nvSpPr>
      <dsp:spPr>
        <a:xfrm rot="5400000">
          <a:off x="-17365" y="988591"/>
          <a:ext cx="1540042" cy="18588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0F9102-0F63-4BEB-8744-B7A932792327}">
      <dsp:nvSpPr>
        <dsp:cNvPr id="0" name=""/>
        <dsp:cNvSpPr/>
      </dsp:nvSpPr>
      <dsp:spPr>
        <a:xfrm>
          <a:off x="335050" y="2991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Professional Standards Board annual recommendations</a:t>
          </a:r>
        </a:p>
      </dsp:txBody>
      <dsp:txXfrm>
        <a:off x="371347" y="39288"/>
        <a:ext cx="1992842" cy="1166668"/>
      </dsp:txXfrm>
    </dsp:sp>
    <dsp:sp modelId="{0731DF4C-AC6D-4159-814C-9CA759DC26C0}">
      <dsp:nvSpPr>
        <dsp:cNvPr id="0" name=""/>
        <dsp:cNvSpPr/>
      </dsp:nvSpPr>
      <dsp:spPr>
        <a:xfrm rot="5400000">
          <a:off x="-17365" y="2537669"/>
          <a:ext cx="1540042" cy="18588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B4A9D7-AA3F-49D3-AEB0-21842BABD17E}">
      <dsp:nvSpPr>
        <dsp:cNvPr id="0" name=""/>
        <dsp:cNvSpPr/>
      </dsp:nvSpPr>
      <dsp:spPr>
        <a:xfrm>
          <a:off x="335050" y="1552068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State Board certification committee</a:t>
          </a:r>
          <a:r>
            <a:rPr lang="en-US" sz="1500" kern="1200">
              <a:latin typeface="Century Gothic"/>
            </a:rPr>
            <a:t> </a:t>
          </a:r>
          <a:r>
            <a:rPr lang="en-US" sz="1500" kern="1200"/>
            <a:t> decides if changes are needed</a:t>
          </a:r>
        </a:p>
      </dsp:txBody>
      <dsp:txXfrm>
        <a:off x="371347" y="1588365"/>
        <a:ext cx="1992842" cy="1166668"/>
      </dsp:txXfrm>
    </dsp:sp>
    <dsp:sp modelId="{CFA77094-6067-4F2F-9560-E09A6D0B58C9}">
      <dsp:nvSpPr>
        <dsp:cNvPr id="0" name=""/>
        <dsp:cNvSpPr/>
      </dsp:nvSpPr>
      <dsp:spPr>
        <a:xfrm>
          <a:off x="757173" y="3312207"/>
          <a:ext cx="2737995" cy="18588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F14A25-805B-487A-8903-F8694574BCD3}">
      <dsp:nvSpPr>
        <dsp:cNvPr id="0" name=""/>
        <dsp:cNvSpPr/>
      </dsp:nvSpPr>
      <dsp:spPr>
        <a:xfrm>
          <a:off x="335050" y="3101146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DOE works with both for drafting, editing, process, communication</a:t>
          </a:r>
        </a:p>
      </dsp:txBody>
      <dsp:txXfrm>
        <a:off x="371347" y="3137443"/>
        <a:ext cx="1992842" cy="1166668"/>
      </dsp:txXfrm>
    </dsp:sp>
    <dsp:sp modelId="{BCB13609-79A9-410E-924E-C7E0F7653086}">
      <dsp:nvSpPr>
        <dsp:cNvPr id="0" name=""/>
        <dsp:cNvSpPr/>
      </dsp:nvSpPr>
      <dsp:spPr>
        <a:xfrm rot="16200000">
          <a:off x="2729665" y="2537669"/>
          <a:ext cx="1540042" cy="18588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D6E0A3-97E0-4C19-A6E1-96D66D76430C}">
      <dsp:nvSpPr>
        <dsp:cNvPr id="0" name=""/>
        <dsp:cNvSpPr/>
      </dsp:nvSpPr>
      <dsp:spPr>
        <a:xfrm>
          <a:off x="3082081" y="3101146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State Board committee presents draft language for public comment</a:t>
          </a:r>
        </a:p>
      </dsp:txBody>
      <dsp:txXfrm>
        <a:off x="3118378" y="3137443"/>
        <a:ext cx="1992842" cy="1166668"/>
      </dsp:txXfrm>
    </dsp:sp>
    <dsp:sp modelId="{383140E0-0E5D-4711-B172-7A46156C7662}">
      <dsp:nvSpPr>
        <dsp:cNvPr id="0" name=""/>
        <dsp:cNvSpPr/>
      </dsp:nvSpPr>
      <dsp:spPr>
        <a:xfrm rot="16200000">
          <a:off x="2729665" y="988591"/>
          <a:ext cx="1540042" cy="18588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35B40F2-AA13-4F48-B6EE-827E24DB517C}">
      <dsp:nvSpPr>
        <dsp:cNvPr id="0" name=""/>
        <dsp:cNvSpPr/>
      </dsp:nvSpPr>
      <dsp:spPr>
        <a:xfrm>
          <a:off x="3082081" y="1552068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Changes may be added to draft based on comments</a:t>
          </a:r>
        </a:p>
      </dsp:txBody>
      <dsp:txXfrm>
        <a:off x="3118378" y="1588365"/>
        <a:ext cx="1992842" cy="1166668"/>
      </dsp:txXfrm>
    </dsp:sp>
    <dsp:sp modelId="{750A52C2-3C41-4F80-9AF0-23E2945C34AD}">
      <dsp:nvSpPr>
        <dsp:cNvPr id="0" name=""/>
        <dsp:cNvSpPr/>
      </dsp:nvSpPr>
      <dsp:spPr>
        <a:xfrm>
          <a:off x="3504204" y="214052"/>
          <a:ext cx="2737995" cy="18588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AC589F8-1024-47DC-8732-6EE83E23CCAF}">
      <dsp:nvSpPr>
        <dsp:cNvPr id="0" name=""/>
        <dsp:cNvSpPr/>
      </dsp:nvSpPr>
      <dsp:spPr>
        <a:xfrm>
          <a:off x="3082081" y="2991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State Board committee votes to bring draft 115 to full State Board of Education</a:t>
          </a:r>
        </a:p>
      </dsp:txBody>
      <dsp:txXfrm>
        <a:off x="3118378" y="39288"/>
        <a:ext cx="1992842" cy="1166668"/>
      </dsp:txXfrm>
    </dsp:sp>
    <dsp:sp modelId="{0005AF8C-480D-4D87-9FA6-26E10BDFEB31}">
      <dsp:nvSpPr>
        <dsp:cNvPr id="0" name=""/>
        <dsp:cNvSpPr/>
      </dsp:nvSpPr>
      <dsp:spPr>
        <a:xfrm rot="5400000">
          <a:off x="5476696" y="988591"/>
          <a:ext cx="1540042" cy="18588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A02487-14F4-4ACA-BB5D-A8402B2F4E01}">
      <dsp:nvSpPr>
        <dsp:cNvPr id="0" name=""/>
        <dsp:cNvSpPr/>
      </dsp:nvSpPr>
      <dsp:spPr>
        <a:xfrm>
          <a:off x="5829112" y="2991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State Board of Education votes to submit draft legislation</a:t>
          </a:r>
        </a:p>
      </dsp:txBody>
      <dsp:txXfrm>
        <a:off x="5865409" y="39288"/>
        <a:ext cx="1992842" cy="1166668"/>
      </dsp:txXfrm>
    </dsp:sp>
    <dsp:sp modelId="{D163B742-0610-4818-85A4-9A8CC77ADC1B}">
      <dsp:nvSpPr>
        <dsp:cNvPr id="0" name=""/>
        <dsp:cNvSpPr/>
      </dsp:nvSpPr>
      <dsp:spPr>
        <a:xfrm rot="5400000">
          <a:off x="5476696" y="2537669"/>
          <a:ext cx="1540042" cy="18588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30AAA41-45FE-4F94-9C12-731C61A2C1B5}">
      <dsp:nvSpPr>
        <dsp:cNvPr id="0" name=""/>
        <dsp:cNvSpPr/>
      </dsp:nvSpPr>
      <dsp:spPr>
        <a:xfrm>
          <a:off x="5829112" y="1552068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Education and Cultural Affairs Committee is assigned LD</a:t>
          </a:r>
        </a:p>
      </dsp:txBody>
      <dsp:txXfrm>
        <a:off x="5865409" y="1588365"/>
        <a:ext cx="1992842" cy="1166668"/>
      </dsp:txXfrm>
    </dsp:sp>
    <dsp:sp modelId="{00E22B2D-8E6C-4616-A454-B5F1CB314892}">
      <dsp:nvSpPr>
        <dsp:cNvPr id="0" name=""/>
        <dsp:cNvSpPr/>
      </dsp:nvSpPr>
      <dsp:spPr>
        <a:xfrm>
          <a:off x="5829112" y="3101146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Legislative Public Hearing and Work Session</a:t>
          </a:r>
          <a:r>
            <a:rPr lang="en-US" sz="1500" kern="1200">
              <a:latin typeface="Century Gothic"/>
            </a:rPr>
            <a:t>(s)</a:t>
          </a:r>
          <a:r>
            <a:rPr lang="en-US" sz="1500" kern="1200"/>
            <a:t> are held</a:t>
          </a:r>
        </a:p>
      </dsp:txBody>
      <dsp:txXfrm>
        <a:off x="5865409" y="3137443"/>
        <a:ext cx="1992842" cy="1166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D24C73-755E-46B3-9F34-A404618E6288}">
      <dsp:nvSpPr>
        <dsp:cNvPr id="0" name=""/>
        <dsp:cNvSpPr/>
      </dsp:nvSpPr>
      <dsp:spPr>
        <a:xfrm rot="5400000">
          <a:off x="1356149" y="988591"/>
          <a:ext cx="1540042" cy="18588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0F9102-0F63-4BEB-8744-B7A932792327}">
      <dsp:nvSpPr>
        <dsp:cNvPr id="0" name=""/>
        <dsp:cNvSpPr/>
      </dsp:nvSpPr>
      <dsp:spPr>
        <a:xfrm>
          <a:off x="1708566" y="2991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If Committee votes “Ought to Pass”, bill must make it through house, senate and appropriations</a:t>
          </a:r>
        </a:p>
      </dsp:txBody>
      <dsp:txXfrm>
        <a:off x="1744863" y="39288"/>
        <a:ext cx="1992842" cy="1166668"/>
      </dsp:txXfrm>
    </dsp:sp>
    <dsp:sp modelId="{0731DF4C-AC6D-4159-814C-9CA759DC26C0}">
      <dsp:nvSpPr>
        <dsp:cNvPr id="0" name=""/>
        <dsp:cNvSpPr/>
      </dsp:nvSpPr>
      <dsp:spPr>
        <a:xfrm rot="5400000">
          <a:off x="1356149" y="2537669"/>
          <a:ext cx="1540042" cy="18588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B4A9D7-AA3F-49D3-AEB0-21842BABD17E}">
      <dsp:nvSpPr>
        <dsp:cNvPr id="0" name=""/>
        <dsp:cNvSpPr/>
      </dsp:nvSpPr>
      <dsp:spPr>
        <a:xfrm>
          <a:off x="1708566" y="1552068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Proposed document is then sent back to State Board of Education for review and final vote</a:t>
          </a:r>
        </a:p>
      </dsp:txBody>
      <dsp:txXfrm>
        <a:off x="1744863" y="1588365"/>
        <a:ext cx="1992842" cy="1166668"/>
      </dsp:txXfrm>
    </dsp:sp>
    <dsp:sp modelId="{CFA77094-6067-4F2F-9560-E09A6D0B58C9}">
      <dsp:nvSpPr>
        <dsp:cNvPr id="0" name=""/>
        <dsp:cNvSpPr/>
      </dsp:nvSpPr>
      <dsp:spPr>
        <a:xfrm>
          <a:off x="2130688" y="3312207"/>
          <a:ext cx="2737995" cy="18588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F14A25-805B-487A-8903-F8694574BCD3}">
      <dsp:nvSpPr>
        <dsp:cNvPr id="0" name=""/>
        <dsp:cNvSpPr/>
      </dsp:nvSpPr>
      <dsp:spPr>
        <a:xfrm>
          <a:off x="1708566" y="3101146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If State Board votes to adopt final version of Ch. 115, it is then filed with the Sec. of State</a:t>
          </a:r>
        </a:p>
      </dsp:txBody>
      <dsp:txXfrm>
        <a:off x="1744863" y="3137443"/>
        <a:ext cx="1992842" cy="1166668"/>
      </dsp:txXfrm>
    </dsp:sp>
    <dsp:sp modelId="{BCB13609-79A9-410E-924E-C7E0F7653086}">
      <dsp:nvSpPr>
        <dsp:cNvPr id="0" name=""/>
        <dsp:cNvSpPr/>
      </dsp:nvSpPr>
      <dsp:spPr>
        <a:xfrm rot="16200000">
          <a:off x="4103180" y="2537669"/>
          <a:ext cx="1540042" cy="185889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D6E0A3-97E0-4C19-A6E1-96D66D76430C}">
      <dsp:nvSpPr>
        <dsp:cNvPr id="0" name=""/>
        <dsp:cNvSpPr/>
      </dsp:nvSpPr>
      <dsp:spPr>
        <a:xfrm>
          <a:off x="4455597" y="3101146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New regulations become </a:t>
          </a:r>
          <a:r>
            <a:rPr lang="en-US" sz="1400" kern="1200">
              <a:latin typeface="Century Gothic"/>
            </a:rPr>
            <a:t>effective 30</a:t>
          </a:r>
          <a:r>
            <a:rPr lang="en-US" sz="1400" kern="1200"/>
            <a:t> days after filing</a:t>
          </a:r>
        </a:p>
      </dsp:txBody>
      <dsp:txXfrm>
        <a:off x="4491894" y="3137443"/>
        <a:ext cx="1992842" cy="1166668"/>
      </dsp:txXfrm>
    </dsp:sp>
    <dsp:sp modelId="{6AC589F8-1024-47DC-8732-6EE83E23CCAF}">
      <dsp:nvSpPr>
        <dsp:cNvPr id="0" name=""/>
        <dsp:cNvSpPr/>
      </dsp:nvSpPr>
      <dsp:spPr>
        <a:xfrm>
          <a:off x="4455597" y="1552068"/>
          <a:ext cx="2065436" cy="12392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Implementation to </a:t>
          </a:r>
          <a:r>
            <a:rPr lang="en-US" sz="1400" kern="1200">
              <a:latin typeface="Century Gothic"/>
            </a:rPr>
            <a:t>field</a:t>
          </a:r>
          <a:endParaRPr lang="en-US" sz="1400" kern="1200"/>
        </a:p>
      </dsp:txBody>
      <dsp:txXfrm>
        <a:off x="4491894" y="1588365"/>
        <a:ext cx="1992842" cy="1166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82B3A51-D756-42AF-A078-8BD7B1B5A4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7FE7793-C692-4039-8662-14B249145F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447800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rgbClr val="735627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69B3FD8-9F39-43F3-BB80-16D546657E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74D6AB7-EB4A-430A-8412-81284FD839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F07EDEA-7E51-4903-A21D-8EC219B0A5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50D840-EEE3-4309-99D7-7BA5C26F16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4347A-8D42-43FF-A8C8-75FBF1A9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0A875-93F9-46DA-9358-B4FCC34DE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F08F2-F96A-42D2-8A63-1775C0FB04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16BA9-8E16-41C2-AA69-3A43C19D60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B1BB43-71C6-4C20-AD09-7B023C73D7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39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EB30D3-41C0-493A-9D79-BB0407765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CC749-3488-4255-AE99-C147A60CD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0F3C95-7639-48B4-BB3D-FFD751310B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D6B1F-4760-4999-B523-E2277700E4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4DCC10-6882-4C14-9108-17F7DEAFE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5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C079C-E194-4E98-AFA0-76775B60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F4487-50A6-47CC-8F72-FDC42DA54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080B7-F048-4A4B-A47A-3C539BC4E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DE846-E535-4811-9E26-37218E606F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7DDD4A-ADAD-4F11-B289-F92EC9B1C3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65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2CCD-BE05-47EF-9390-755409C7F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C6482-48B7-48CB-8E4E-72EB72255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E34F98-2E9B-42A0-A8E3-9CD1BE7DEA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5B50BC-1129-474B-878B-C57B82039F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47FE0F-2194-49A1-8B0D-EFBCB62FD9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22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A1149-75B2-4E32-8753-D933975CE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9A266-D57B-41C7-8166-85C4967808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BDF6A-1CA2-4945-9296-FC5069D8B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FD54F-7C84-419B-95E8-AE9B9271A1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B4D8-A679-439D-AB26-166FBBB2CE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823340-D893-4D18-91A7-CEBE317E2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82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F2D7D-7360-4395-89A9-8D209C03F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5A68E-77D1-4079-9770-635AECCC3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90979-A8FD-488C-9365-3E039242D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38ED02-813C-4CA7-83FE-87DC08A7D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57B154-DC3A-4B14-B8D9-9A40CC387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5106A3E-226B-48E3-BFEA-B7BECCD1BD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FEA6666-CAD8-48D0-B769-025C775969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9CFF31-201D-4603-99D4-343845C012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2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53544-A4BE-4270-A2A3-B5E8C15C5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ABF64C-B46C-497B-8DD9-66238C58CA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AA1FC-C115-43BF-AFA5-8F4EE8165A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044E28-3F96-4E74-99F8-69CF72F356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91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0D8765-2780-4277-AAE4-7D91F9D53E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F2D088-6FF5-4C9F-AFF2-92D27FC97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ED1A8E-C515-4958-9F57-305B54585A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0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2DDCA-05B0-4A52-B9C8-B82E2D3DF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1EA5D-D442-4564-8C65-8757FF2FF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DC97B-8033-4EFD-89F9-380AF5575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9F1C3-03C6-4F1C-B15F-287F26B8EB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4EF83-D841-4885-A438-7BEF6AD293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B3EE8C-C472-4C8E-9BE2-7849224D4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40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8BA35-9EE3-446F-AE4D-D69871DE5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B05B84-FFFC-464A-BF7B-9F7EF2D52A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5E8D0-B4F4-494E-B568-660498316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0BF81-1B9A-45DE-9504-4CF0CDBF81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2F8E7-8A15-4F60-B4E4-37031608D6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7311FF-F6B6-4ED5-B7BA-EF7EE99244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77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6B3EF9E-29B0-452B-A4F9-6C9C58B06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749609-B4A6-40AA-AD37-DA65889E8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2D2254B-9D3F-4919-A8DA-EB43C768F0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D9DAF7F-45CA-45E3-9D1A-E0846FF90F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5225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1E4EEFEA-69C8-4C27-9EE3-28BFCF2144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anose="020B0502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anose="020B0502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anose="020B0502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anose="020B0502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274F7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rgbClr val="735627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2B588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2B588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2B58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ne.gov/doe/cert" TargetMode="External"/><Relationship Id="rId2" Type="http://schemas.openxmlformats.org/officeDocument/2006/relationships/hyperlink" Target="mailto:cert.doe@maine.go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slature.maine.gov/billtracker/#Paper/1933?legislature=130" TargetMode="External"/><Relationship Id="rId2" Type="http://schemas.openxmlformats.org/officeDocument/2006/relationships/hyperlink" Target="https://legislature.maine.gov/billtracker/#Paper/1189?legislature=13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6D551D6-9313-4B2E-8A97-847191CA1C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New Rule Chapter 115:</a:t>
            </a:r>
            <a:br>
              <a:rPr lang="en-US" altLang="en-US"/>
            </a:br>
            <a:r>
              <a:rPr lang="en-US" altLang="en-US"/>
              <a:t>How Did We Get Here?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5409211-7968-453B-BCF1-E1E68759B3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May 18,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5BB511-AA08-4B8F-B7DF-11E28604F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200">
                <a:solidFill>
                  <a:srgbClr val="FFFFFF"/>
                </a:solidFill>
              </a:rPr>
              <a:t>How can I stay informed?</a:t>
            </a:r>
          </a:p>
        </p:txBody>
      </p:sp>
      <p:pic>
        <p:nvPicPr>
          <p:cNvPr id="24" name="Picture 24">
            <a:extLst>
              <a:ext uri="{FF2B5EF4-FFF2-40B4-BE49-F238E27FC236}">
                <a16:creationId xmlns:a16="http://schemas.microsoft.com/office/drawing/2014/main" id="{B31773DC-FCF9-E91B-8084-A107B617A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47" y="4741497"/>
            <a:ext cx="1940879" cy="1940879"/>
          </a:xfrm>
          <a:prstGeom prst="rect">
            <a:avLst/>
          </a:prstGeom>
        </p:spPr>
      </p:pic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EB969DCE-7B34-B303-D8AF-E641D28CC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6859" y="2963694"/>
            <a:ext cx="5505856" cy="2417324"/>
          </a:xfrm>
        </p:spPr>
        <p:txBody>
          <a:bodyPr/>
          <a:lstStyle/>
          <a:p>
            <a:r>
              <a:rPr lang="en-US"/>
              <a:t>Sign up for our newsletters</a:t>
            </a:r>
          </a:p>
          <a:p>
            <a:r>
              <a:rPr lang="en-US"/>
              <a:t>Follow us on social media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84CA020-A90C-7EEC-7808-5AC924E3D3D2}"/>
              </a:ext>
            </a:extLst>
          </p:cNvPr>
          <p:cNvSpPr txBox="1"/>
          <p:nvPr/>
        </p:nvSpPr>
        <p:spPr>
          <a:xfrm>
            <a:off x="3998068" y="1682886"/>
            <a:ext cx="471305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Awareness</a:t>
            </a:r>
            <a:endParaRPr lang="en-US" sz="480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87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AB3A7-20C8-4FBA-97C9-B826B7151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47F54-3710-499E-BC12-E99133895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certificate(s) you now have, you can always renew.  Just don’t let them lapse.</a:t>
            </a:r>
          </a:p>
          <a:p>
            <a:r>
              <a:rPr lang="en-US" dirty="0"/>
              <a:t>New regulations will go into effect June 11, 2022.</a:t>
            </a:r>
          </a:p>
          <a:p>
            <a:r>
              <a:rPr lang="en-US" dirty="0"/>
              <a:t>The certification team is hard at work making all necessary changes, including changes to the website.</a:t>
            </a:r>
          </a:p>
          <a:p>
            <a:r>
              <a:rPr lang="en-US" dirty="0"/>
              <a:t>If you don’t find your answers on the certification page, the best way to reach us is by email at </a:t>
            </a:r>
            <a:r>
              <a:rPr lang="en-US" dirty="0">
                <a:hlinkClick r:id="rId2"/>
              </a:rPr>
              <a:t>cert.doe@maine.gov</a:t>
            </a:r>
            <a:endParaRPr lang="en-US" dirty="0"/>
          </a:p>
          <a:p>
            <a:r>
              <a:rPr lang="en-US" dirty="0">
                <a:hlinkClick r:id="rId3"/>
              </a:rPr>
              <a:t>www.maine.gov/doe/cert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1667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4F303-8D5B-459D-A184-ECBAE6F0C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Don't forget our next sessions - </a:t>
            </a:r>
          </a:p>
        </p:txBody>
      </p:sp>
      <p:pic>
        <p:nvPicPr>
          <p:cNvPr id="11" name="Content Placeholder 10" descr="Classroom of students raising their hands in front of a teacher">
            <a:extLst>
              <a:ext uri="{FF2B5EF4-FFF2-40B4-BE49-F238E27FC236}">
                <a16:creationId xmlns:a16="http://schemas.microsoft.com/office/drawing/2014/main" id="{815FA944-1E78-47EA-8416-57A12A8B20D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3549"/>
            <a:ext cx="4038600" cy="2750901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363ACD4-AD7C-49E7-B2B8-637057D0B2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  <a:p>
            <a:endParaRPr lang="en-US" dirty="0"/>
          </a:p>
          <a:p>
            <a:r>
              <a:rPr lang="en-US" dirty="0"/>
              <a:t>May 25 @ 5PM – Overview of Chapter 115 Changes</a:t>
            </a:r>
          </a:p>
          <a:p>
            <a:r>
              <a:rPr lang="en-US" dirty="0"/>
              <a:t>June 8 @ 5PM – How to Best Support Educators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6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4F303-8D5B-459D-A184-ECBAE6F0C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Welcome - Introductions / Webinar Series</a:t>
            </a:r>
          </a:p>
        </p:txBody>
      </p:sp>
      <p:pic>
        <p:nvPicPr>
          <p:cNvPr id="11" name="Content Placeholder 10" descr="Classroom of students raising their hands in front of a teacher">
            <a:extLst>
              <a:ext uri="{FF2B5EF4-FFF2-40B4-BE49-F238E27FC236}">
                <a16:creationId xmlns:a16="http://schemas.microsoft.com/office/drawing/2014/main" id="{815FA944-1E78-47EA-8416-57A12A8B20D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3549"/>
            <a:ext cx="4038600" cy="2750901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363ACD4-AD7C-49E7-B2B8-637057D0B2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May 18 @ 5PM – How Did We Get Here?</a:t>
            </a:r>
          </a:p>
          <a:p>
            <a:r>
              <a:rPr lang="en-US"/>
              <a:t>May 25 @ 5PM – Overview of Chapter 115 Changes</a:t>
            </a:r>
          </a:p>
          <a:p>
            <a:r>
              <a:rPr lang="en-US"/>
              <a:t>June 8 @ 5PM – How to Best Support Educators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6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CE18A2-46DD-4608-A084-C8ACE837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r>
              <a:rPr lang="en-US" sz="4700"/>
              <a:t>Agenda</a:t>
            </a:r>
          </a:p>
        </p:txBody>
      </p:sp>
      <p:sp>
        <p:nvSpPr>
          <p:cNvPr id="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08ACF-7F13-4258-BFBA-70DB4C109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97" y="2597108"/>
            <a:ext cx="3764914" cy="387837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900"/>
          </a:p>
          <a:p>
            <a:r>
              <a:rPr lang="en-US"/>
              <a:t>What is the rule?</a:t>
            </a:r>
          </a:p>
          <a:p>
            <a:r>
              <a:rPr lang="en-US"/>
              <a:t>Why was a new version necessary?</a:t>
            </a:r>
          </a:p>
          <a:p>
            <a:r>
              <a:rPr lang="en-US"/>
              <a:t>Who was involved ?</a:t>
            </a:r>
          </a:p>
          <a:p>
            <a:r>
              <a:rPr lang="en-US"/>
              <a:t>When does it become effective?</a:t>
            </a:r>
          </a:p>
          <a:p>
            <a:r>
              <a:rPr lang="en-US"/>
              <a:t>Staying up to date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29F54EF-7ECE-A69F-7BD9-5395195F65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68" r="30980"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D4CC96-60D2-2DFE-78AD-8EDBEFF0442F}"/>
              </a:ext>
            </a:extLst>
          </p:cNvPr>
          <p:cNvSpPr txBox="1"/>
          <p:nvPr/>
        </p:nvSpPr>
        <p:spPr>
          <a:xfrm>
            <a:off x="301532" y="1300507"/>
            <a:ext cx="426924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540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AGENDA</a:t>
            </a:r>
            <a:endParaRPr lang="en-US" sz="5400">
              <a:solidFill>
                <a:schemeClr val="accent1">
                  <a:lumMod val="75000"/>
                </a:schemeClr>
              </a:solidFill>
              <a:cs typeface="Arial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ABD6C538-0E8D-F79B-B8AC-CAF0E429C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201" y="5483067"/>
            <a:ext cx="1260595" cy="12605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47363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C9242-24B5-5D1A-C04E-98175C6FA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CBAE3-EAFD-A2C9-C7F6-434EBB512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Chapter 115 – The Credentialling of Education Personnel is a major substantive rule of the State Board of Education</a:t>
            </a:r>
          </a:p>
          <a:p>
            <a:r>
              <a:rPr lang="en-US"/>
              <a:t>There are two parts: Part I includes overarching requirements, Part II includes specific requirements</a:t>
            </a:r>
          </a:p>
          <a:p>
            <a:r>
              <a:rPr lang="en-US"/>
              <a:t>The new rule was impacted by legislation in the 130th Session including primarily:</a:t>
            </a:r>
          </a:p>
          <a:p>
            <a:pPr lvl="1"/>
            <a:r>
              <a:rPr lang="en-US">
                <a:solidFill>
                  <a:srgbClr val="274F73"/>
                </a:solidFill>
              </a:rPr>
              <a:t>LD </a:t>
            </a:r>
            <a:r>
              <a:rPr lang="en-US">
                <a:solidFill>
                  <a:srgbClr val="274F73"/>
                </a:solidFill>
                <a:hlinkClick r:id="rId2"/>
              </a:rPr>
              <a:t>1189</a:t>
            </a:r>
            <a:r>
              <a:rPr lang="en-US">
                <a:solidFill>
                  <a:srgbClr val="274F73"/>
                </a:solidFill>
              </a:rPr>
              <a:t> (statute changes necessary for the rule, element of choice for applicants)</a:t>
            </a:r>
            <a:endParaRPr lang="en-US"/>
          </a:p>
          <a:p>
            <a:pPr lvl="1"/>
            <a:r>
              <a:rPr lang="en-US">
                <a:solidFill>
                  <a:srgbClr val="274F73"/>
                </a:solidFill>
              </a:rPr>
              <a:t>LD </a:t>
            </a:r>
            <a:r>
              <a:rPr lang="en-US">
                <a:solidFill>
                  <a:srgbClr val="274F73"/>
                </a:solidFill>
                <a:hlinkClick r:id="rId3"/>
              </a:rPr>
              <a:t>1933</a:t>
            </a:r>
            <a:r>
              <a:rPr lang="en-US">
                <a:solidFill>
                  <a:srgbClr val="274F73"/>
                </a:solidFill>
              </a:rPr>
              <a:t> (Resolve, requiring changes)</a:t>
            </a:r>
          </a:p>
        </p:txBody>
      </p:sp>
    </p:spTree>
    <p:extLst>
      <p:ext uri="{BB962C8B-B14F-4D97-AF65-F5344CB8AC3E}">
        <p14:creationId xmlns:p14="http://schemas.microsoft.com/office/powerpoint/2010/main" val="398141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74F961-04A4-6581-3956-66E42D58A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38" y="1576451"/>
            <a:ext cx="2400300" cy="194227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Why was a new version necessary?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6B7C1-C33E-EE99-EABC-4463AD65A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8393" y="683274"/>
            <a:ext cx="5688548" cy="5585619"/>
          </a:xfrm>
        </p:spPr>
        <p:txBody>
          <a:bodyPr anchor="ctr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The Maine Department of Education </a:t>
            </a:r>
            <a:r>
              <a:rPr lang="en-US" dirty="0"/>
              <a:t>partnered with the State Board of Education  to create a rule that balances the expectation for well-qualified individuals with the desire for a robust (i.e., skilled, diverse, compassionate, engaged, inspiring, motivating, caring) educator workforce</a:t>
            </a:r>
          </a:p>
          <a:p>
            <a:r>
              <a:rPr lang="en-US" dirty="0"/>
              <a:t>Our priorities</a:t>
            </a:r>
            <a:r>
              <a:rPr lang="en-US" dirty="0">
                <a:ea typeface="+mn-lt"/>
                <a:cs typeface="+mn-lt"/>
              </a:rPr>
              <a:t>: Make the rule clear, simple, flexible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73A1FD9-23F4-63E0-2230-4B2AC81F0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46" y="5195020"/>
            <a:ext cx="1456713" cy="144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93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600CC-D197-46D0-8E8F-6CFD6925B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was involved?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6C981-E42F-4F27-BD40-59B546992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843" y="1716394"/>
            <a:ext cx="6311321" cy="4116638"/>
          </a:xfrm>
        </p:spPr>
        <p:txBody>
          <a:bodyPr/>
          <a:lstStyle/>
          <a:p>
            <a:r>
              <a:rPr lang="en-US"/>
              <a:t>Maine Department of Education</a:t>
            </a:r>
          </a:p>
          <a:p>
            <a:r>
              <a:rPr lang="en-US"/>
              <a:t>Maine State Board of Education</a:t>
            </a:r>
          </a:p>
          <a:p>
            <a:r>
              <a:rPr lang="en-US"/>
              <a:t>Consensus-based Rulemaking Committee</a:t>
            </a:r>
          </a:p>
          <a:p>
            <a:r>
              <a:rPr lang="en-US"/>
              <a:t>Professional Standards Board</a:t>
            </a:r>
          </a:p>
          <a:p>
            <a:r>
              <a:rPr lang="en-US"/>
              <a:t>Education and Cultural Affairs Committee</a:t>
            </a:r>
          </a:p>
          <a:p>
            <a:r>
              <a:rPr lang="en-US"/>
              <a:t>The public</a:t>
            </a:r>
          </a:p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3ED1778-9D98-38BC-CF3F-C08423494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5" y="1829203"/>
            <a:ext cx="2743200" cy="274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44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C70A-D546-4022-BFB8-A17C4CAC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process work?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3B9F23-675A-4E8A-AFA9-2979BE93E9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999666"/>
              </p:ext>
            </p:extLst>
          </p:nvPr>
        </p:nvGraphicFramePr>
        <p:xfrm>
          <a:off x="457200" y="1524000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" name="Graphic 40" descr="Comment Important with solid fill">
            <a:extLst>
              <a:ext uri="{FF2B5EF4-FFF2-40B4-BE49-F238E27FC236}">
                <a16:creationId xmlns:a16="http://schemas.microsoft.com/office/drawing/2014/main" id="{CD2974FD-F777-5A38-61FB-360F9465A3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7990" y="4466864"/>
            <a:ext cx="914400" cy="914400"/>
          </a:xfrm>
          <a:prstGeom prst="rect">
            <a:avLst/>
          </a:prstGeom>
        </p:spPr>
      </p:pic>
      <p:pic>
        <p:nvPicPr>
          <p:cNvPr id="41" name="Graphic 40" descr="Comment Important with solid fill">
            <a:extLst>
              <a:ext uri="{FF2B5EF4-FFF2-40B4-BE49-F238E27FC236}">
                <a16:creationId xmlns:a16="http://schemas.microsoft.com/office/drawing/2014/main" id="{B657E242-9DA8-3055-58F9-55B6331318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15205" y="4418636"/>
            <a:ext cx="914400" cy="914400"/>
          </a:xfrm>
          <a:prstGeom prst="rect">
            <a:avLst/>
          </a:prstGeom>
        </p:spPr>
      </p:pic>
      <p:pic>
        <p:nvPicPr>
          <p:cNvPr id="42" name="Graphic 41" descr="Comment Important with solid fill">
            <a:extLst>
              <a:ext uri="{FF2B5EF4-FFF2-40B4-BE49-F238E27FC236}">
                <a16:creationId xmlns:a16="http://schemas.microsoft.com/office/drawing/2014/main" id="{628C9137-9C28-70C0-AC1C-5A3A59752A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15204" y="1197015"/>
            <a:ext cx="914400" cy="914400"/>
          </a:xfrm>
          <a:prstGeom prst="rect">
            <a:avLst/>
          </a:prstGeom>
        </p:spPr>
      </p:pic>
      <p:pic>
        <p:nvPicPr>
          <p:cNvPr id="43" name="Graphic 42" descr="Comment Important with solid fill">
            <a:extLst>
              <a:ext uri="{FF2B5EF4-FFF2-40B4-BE49-F238E27FC236}">
                <a16:creationId xmlns:a16="http://schemas.microsoft.com/office/drawing/2014/main" id="{311F33C7-8B9A-AFD8-3FB7-0DC586C1E0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5254" y="1197014"/>
            <a:ext cx="914400" cy="914400"/>
          </a:xfrm>
          <a:prstGeom prst="rect">
            <a:avLst/>
          </a:prstGeom>
        </p:spPr>
      </p:pic>
      <p:pic>
        <p:nvPicPr>
          <p:cNvPr id="44" name="Graphic 43" descr="Comment Important with solid fill">
            <a:extLst>
              <a:ext uri="{FF2B5EF4-FFF2-40B4-BE49-F238E27FC236}">
                <a16:creationId xmlns:a16="http://schemas.microsoft.com/office/drawing/2014/main" id="{AFAC16A3-39E1-6ECE-7CC8-D5EF5C5D6C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5253" y="4418634"/>
            <a:ext cx="914400" cy="914400"/>
          </a:xfrm>
          <a:prstGeom prst="rect">
            <a:avLst/>
          </a:prstGeom>
        </p:spPr>
      </p:pic>
      <p:pic>
        <p:nvPicPr>
          <p:cNvPr id="45" name="Graphic 44" descr="Comment Important with solid fill">
            <a:extLst>
              <a:ext uri="{FF2B5EF4-FFF2-40B4-BE49-F238E27FC236}">
                <a16:creationId xmlns:a16="http://schemas.microsoft.com/office/drawing/2014/main" id="{2CF1D26D-0BF6-2170-22A9-7B4049FE5E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7988" y="119701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30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C70A-D546-4022-BFB8-A17C4CAC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Process Work?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3B9F23-675A-4E8A-AFA9-2979BE93E9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840241"/>
              </p:ext>
            </p:extLst>
          </p:nvPr>
        </p:nvGraphicFramePr>
        <p:xfrm>
          <a:off x="457200" y="1524000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8764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0F23E-960C-4BA8-ABEF-D719077C2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does it become effective?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9C345-F708-41EF-8703-7FD1C72A3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40" y="2320730"/>
            <a:ext cx="5545287" cy="2461894"/>
          </a:xfrm>
        </p:spPr>
        <p:txBody>
          <a:bodyPr/>
          <a:lstStyle/>
          <a:p>
            <a:r>
              <a:rPr lang="en-US"/>
              <a:t>New rule was adopted by the State Board</a:t>
            </a:r>
          </a:p>
          <a:p>
            <a:r>
              <a:rPr lang="en-US"/>
              <a:t>New rule is effective June 11</a:t>
            </a:r>
          </a:p>
          <a:p>
            <a:r>
              <a:rPr lang="en-US"/>
              <a:t>All DOE-related statutes and regulations can be found on our website here: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D3B0A9-B85C-4460-B9ED-32046EAD2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207" y="2125837"/>
            <a:ext cx="2705100" cy="325755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8CA88E99-E8C0-4C5A-862F-BEAABE92CEDE}"/>
              </a:ext>
            </a:extLst>
          </p:cNvPr>
          <p:cNvSpPr/>
          <p:nvPr/>
        </p:nvSpPr>
        <p:spPr>
          <a:xfrm>
            <a:off x="4997351" y="3299281"/>
            <a:ext cx="1295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2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3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9FCBF2"/>
      </a:accent1>
      <a:accent2>
        <a:srgbClr val="8A2E13"/>
      </a:accent2>
      <a:accent3>
        <a:srgbClr val="FFFFFF"/>
      </a:accent3>
      <a:accent4>
        <a:srgbClr val="000000"/>
      </a:accent4>
      <a:accent5>
        <a:srgbClr val="CDE2F7"/>
      </a:accent5>
      <a:accent6>
        <a:srgbClr val="7D2910"/>
      </a:accent6>
      <a:hlink>
        <a:srgbClr val="973215"/>
      </a:hlink>
      <a:folHlink>
        <a:srgbClr val="8C5F14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9FCBF2"/>
        </a:accent1>
        <a:accent2>
          <a:srgbClr val="8A2E13"/>
        </a:accent2>
        <a:accent3>
          <a:srgbClr val="FFFFFF"/>
        </a:accent3>
        <a:accent4>
          <a:srgbClr val="000000"/>
        </a:accent4>
        <a:accent5>
          <a:srgbClr val="CDE2F7"/>
        </a:accent5>
        <a:accent6>
          <a:srgbClr val="7D2910"/>
        </a:accent6>
        <a:hlink>
          <a:srgbClr val="973215"/>
        </a:hlink>
        <a:folHlink>
          <a:srgbClr val="8C5F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5 Webinar 1.pot  -  Compatibility Mode" id="{BB03F8E1-6BDF-4E3A-8DFD-C3A14129C07D}" vid="{C87125C5-996F-4E61-8C07-4CCD4941B5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1E70ED4D7D3418DA1AF012516CB0B" ma:contentTypeVersion="9" ma:contentTypeDescription="Create a new document." ma:contentTypeScope="" ma:versionID="581ef7aca4c6b085aceac57b811efc92">
  <xsd:schema xmlns:xsd="http://www.w3.org/2001/XMLSchema" xmlns:xs="http://www.w3.org/2001/XMLSchema" xmlns:p="http://schemas.microsoft.com/office/2006/metadata/properties" xmlns:ns2="f165a909-3f47-4b2d-a855-c3568b6adb82" xmlns:ns3="8a3b8a8e-95df-420d-8e50-114f850bf3fd" targetNamespace="http://schemas.microsoft.com/office/2006/metadata/properties" ma:root="true" ma:fieldsID="7327d6177c1869cd50fb1e0b5a98985f" ns2:_="" ns3:_="">
    <xsd:import namespace="f165a909-3f47-4b2d-a855-c3568b6adb82"/>
    <xsd:import namespace="8a3b8a8e-95df-420d-8e50-114f850bf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65a909-3f47-4b2d-a855-c3568b6adb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b8a8e-95df-420d-8e50-114f850bf3f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8CF7E4-FC70-4B70-9006-CB36580A388E}">
  <ds:schemaRefs/>
</ds:datastoreItem>
</file>

<file path=customXml/itemProps2.xml><?xml version="1.0" encoding="utf-8"?>
<ds:datastoreItem xmlns:ds="http://schemas.openxmlformats.org/officeDocument/2006/customXml" ds:itemID="{13AF3CD3-805A-48DF-BF8E-1458ED27D083}">
  <ds:schemaRefs>
    <ds:schemaRef ds:uri="8a3b8a8e-95df-420d-8e50-114f850bf3fd"/>
    <ds:schemaRef ds:uri="f165a909-3f47-4b2d-a855-c3568b6adb8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3511F7A-9C84-47FE-A599-4D2CE1769A7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7823FEEC-439F-493A-A2D4-4C4037C540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New Rule Chapter 115: How Did We Get Here?</vt:lpstr>
      <vt:lpstr>Welcome - Introductions / Webinar Series</vt:lpstr>
      <vt:lpstr>Agenda</vt:lpstr>
      <vt:lpstr>What is it?</vt:lpstr>
      <vt:lpstr>Why was a new version necessary?</vt:lpstr>
      <vt:lpstr>Who was involved?</vt:lpstr>
      <vt:lpstr>How does the process work?</vt:lpstr>
      <vt:lpstr>How does the Process Work?</vt:lpstr>
      <vt:lpstr>When does it become effective?</vt:lpstr>
      <vt:lpstr>How can I stay informed?</vt:lpstr>
      <vt:lpstr>Keys to Remember</vt:lpstr>
      <vt:lpstr>Don't forget our next sessions - </vt:lpstr>
    </vt:vector>
  </TitlesOfParts>
  <Company>State of Maine, DAFS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State of Maine</dc:creator>
  <cp:revision>31</cp:revision>
  <dcterms:created xsi:type="dcterms:W3CDTF">2012-04-12T18:16:38Z</dcterms:created>
  <dcterms:modified xsi:type="dcterms:W3CDTF">2022-05-18T21:36:38Z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Paling, Rachel</vt:lpwstr>
  </property>
  <property fmtid="{D5CDD505-2E9C-101B-9397-08002B2CF9AE}" pid="3" name="xd_Signature">
    <vt:lpwstr/>
  </property>
  <property fmtid="{D5CDD505-2E9C-101B-9397-08002B2CF9AE}" pid="4" name="Order">
    <vt:lpwstr>523200.000000000</vt:lpwstr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display_urn:schemas-microsoft-com:office:office#Author">
    <vt:lpwstr>Paling, Rachel</vt:lpwstr>
  </property>
  <property fmtid="{D5CDD505-2E9C-101B-9397-08002B2CF9AE}" pid="9" name="ContentTypeId">
    <vt:lpwstr>0x0101004F5B03462171154588A150018785C57E</vt:lpwstr>
  </property>
</Properties>
</file>