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308" r:id="rId6"/>
    <p:sldId id="270" r:id="rId7"/>
    <p:sldId id="301" r:id="rId8"/>
    <p:sldId id="302" r:id="rId9"/>
    <p:sldId id="303" r:id="rId10"/>
    <p:sldId id="304" r:id="rId11"/>
    <p:sldId id="305" r:id="rId12"/>
    <p:sldId id="306" r:id="rId13"/>
    <p:sldId id="261" r:id="rId14"/>
    <p:sldId id="258" r:id="rId15"/>
    <p:sldId id="259" r:id="rId16"/>
    <p:sldId id="268" r:id="rId17"/>
    <p:sldId id="272" r:id="rId18"/>
    <p:sldId id="30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4B6D4-A08F-4BE1-B4C6-92679B6CC071}" v="671" dt="2020-08-07T16:28:38.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5307" autoAdjust="0"/>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A9CA803A-CD4E-4EFE-B81F-E95746591393}"/>
    <pc:docChg chg="undo custSel mod addSld delSld modSld">
      <pc:chgData name="Dunton, Morgan" userId="91b7a865-94d5-4c26-b837-ffc0a489a358" providerId="ADAL" clId="{A9CA803A-CD4E-4EFE-B81F-E95746591393}" dt="2020-06-05T17:07:35.425" v="666" actId="2696"/>
      <pc:docMkLst>
        <pc:docMk/>
      </pc:docMkLst>
      <pc:sldChg chg="modSp">
        <pc:chgData name="Dunton, Morgan" userId="91b7a865-94d5-4c26-b837-ffc0a489a358" providerId="ADAL" clId="{A9CA803A-CD4E-4EFE-B81F-E95746591393}" dt="2020-06-05T16:48:00.220" v="137" actId="14100"/>
        <pc:sldMkLst>
          <pc:docMk/>
          <pc:sldMk cId="585312866" sldId="256"/>
        </pc:sldMkLst>
        <pc:spChg chg="mod">
          <ac:chgData name="Dunton, Morgan" userId="91b7a865-94d5-4c26-b837-ffc0a489a358" providerId="ADAL" clId="{A9CA803A-CD4E-4EFE-B81F-E95746591393}" dt="2020-06-05T16:47:44.926" v="135" actId="14100"/>
          <ac:spMkLst>
            <pc:docMk/>
            <pc:sldMk cId="585312866" sldId="256"/>
            <ac:spMk id="2" creationId="{63AD30D3-D968-40A0-9340-1CE6476424B0}"/>
          </ac:spMkLst>
        </pc:spChg>
        <pc:spChg chg="mod">
          <ac:chgData name="Dunton, Morgan" userId="91b7a865-94d5-4c26-b837-ffc0a489a358" providerId="ADAL" clId="{A9CA803A-CD4E-4EFE-B81F-E95746591393}" dt="2020-06-05T16:48:00.220" v="137" actId="14100"/>
          <ac:spMkLst>
            <pc:docMk/>
            <pc:sldMk cId="585312866" sldId="256"/>
            <ac:spMk id="3" creationId="{580F79EF-DEA2-4598-B522-8A95544020AE}"/>
          </ac:spMkLst>
        </pc:spChg>
      </pc:sldChg>
      <pc:sldChg chg="modSp">
        <pc:chgData name="Dunton, Morgan" userId="91b7a865-94d5-4c26-b837-ffc0a489a358" providerId="ADAL" clId="{A9CA803A-CD4E-4EFE-B81F-E95746591393}" dt="2020-06-05T17:00:10.335" v="385" actId="20577"/>
        <pc:sldMkLst>
          <pc:docMk/>
          <pc:sldMk cId="2346476221" sldId="258"/>
        </pc:sldMkLst>
        <pc:spChg chg="mod">
          <ac:chgData name="Dunton, Morgan" userId="91b7a865-94d5-4c26-b837-ffc0a489a358" providerId="ADAL" clId="{A9CA803A-CD4E-4EFE-B81F-E95746591393}" dt="2020-06-05T17:00:10.335" v="385" actId="20577"/>
          <ac:spMkLst>
            <pc:docMk/>
            <pc:sldMk cId="2346476221" sldId="258"/>
            <ac:spMk id="2" creationId="{6FCD5267-183D-4167-8DFD-77536AA74432}"/>
          </ac:spMkLst>
        </pc:spChg>
      </pc:sldChg>
      <pc:sldChg chg="modSp">
        <pc:chgData name="Dunton, Morgan" userId="91b7a865-94d5-4c26-b837-ffc0a489a358" providerId="ADAL" clId="{A9CA803A-CD4E-4EFE-B81F-E95746591393}" dt="2020-06-05T17:01:58.236" v="444" actId="114"/>
        <pc:sldMkLst>
          <pc:docMk/>
          <pc:sldMk cId="2192612392" sldId="259"/>
        </pc:sldMkLst>
        <pc:spChg chg="mod">
          <ac:chgData name="Dunton, Morgan" userId="91b7a865-94d5-4c26-b837-ffc0a489a358" providerId="ADAL" clId="{A9CA803A-CD4E-4EFE-B81F-E95746591393}" dt="2020-06-05T17:01:58.236" v="444" actId="114"/>
          <ac:spMkLst>
            <pc:docMk/>
            <pc:sldMk cId="2192612392" sldId="259"/>
            <ac:spMk id="3" creationId="{AC4407EC-6B80-4A8D-8596-5E9F7CE3D50F}"/>
          </ac:spMkLst>
        </pc:spChg>
      </pc:sldChg>
      <pc:sldChg chg="modSp">
        <pc:chgData name="Dunton, Morgan" userId="91b7a865-94d5-4c26-b837-ffc0a489a358" providerId="ADAL" clId="{A9CA803A-CD4E-4EFE-B81F-E95746591393}" dt="2020-06-05T16:59:29.650" v="365" actId="20577"/>
        <pc:sldMkLst>
          <pc:docMk/>
          <pc:sldMk cId="2977953958" sldId="261"/>
        </pc:sldMkLst>
        <pc:spChg chg="mod">
          <ac:chgData name="Dunton, Morgan" userId="91b7a865-94d5-4c26-b837-ffc0a489a358" providerId="ADAL" clId="{A9CA803A-CD4E-4EFE-B81F-E95746591393}" dt="2020-06-05T16:59:29.650" v="365" actId="20577"/>
          <ac:spMkLst>
            <pc:docMk/>
            <pc:sldMk cId="2977953958" sldId="261"/>
            <ac:spMk id="3" creationId="{AA0A8451-7B21-4CA3-B439-31F54AED5E35}"/>
          </ac:spMkLst>
        </pc:spChg>
      </pc:sldChg>
      <pc:sldChg chg="modSp">
        <pc:chgData name="Dunton, Morgan" userId="91b7a865-94d5-4c26-b837-ffc0a489a358" providerId="ADAL" clId="{A9CA803A-CD4E-4EFE-B81F-E95746591393}" dt="2020-06-05T17:02:43.408" v="531" actId="20577"/>
        <pc:sldMkLst>
          <pc:docMk/>
          <pc:sldMk cId="1723161162" sldId="268"/>
        </pc:sldMkLst>
        <pc:spChg chg="mod">
          <ac:chgData name="Dunton, Morgan" userId="91b7a865-94d5-4c26-b837-ffc0a489a358" providerId="ADAL" clId="{A9CA803A-CD4E-4EFE-B81F-E95746591393}" dt="2020-06-05T17:02:43.408" v="531" actId="20577"/>
          <ac:spMkLst>
            <pc:docMk/>
            <pc:sldMk cId="1723161162" sldId="268"/>
            <ac:spMk id="2" creationId="{64740773-46E4-4B4B-BC50-DC58F7605645}"/>
          </ac:spMkLst>
        </pc:spChg>
      </pc:sldChg>
      <pc:sldChg chg="addSp delSp modSp mod setBg modAnim">
        <pc:chgData name="Dunton, Morgan" userId="91b7a865-94d5-4c26-b837-ffc0a489a358" providerId="ADAL" clId="{A9CA803A-CD4E-4EFE-B81F-E95746591393}" dt="2020-06-05T16:50:29.466" v="152" actId="255"/>
        <pc:sldMkLst>
          <pc:docMk/>
          <pc:sldMk cId="582751562" sldId="270"/>
        </pc:sldMkLst>
        <pc:spChg chg="mod">
          <ac:chgData name="Dunton, Morgan" userId="91b7a865-94d5-4c26-b837-ffc0a489a358" providerId="ADAL" clId="{A9CA803A-CD4E-4EFE-B81F-E95746591393}" dt="2020-06-05T16:40:57.044" v="118" actId="26606"/>
          <ac:spMkLst>
            <pc:docMk/>
            <pc:sldMk cId="582751562" sldId="270"/>
            <ac:spMk id="2" creationId="{57B077DE-F00C-45AB-A3B6-9B62E560E47B}"/>
          </ac:spMkLst>
        </pc:spChg>
        <pc:spChg chg="mod">
          <ac:chgData name="Dunton, Morgan" userId="91b7a865-94d5-4c26-b837-ffc0a489a358" providerId="ADAL" clId="{A9CA803A-CD4E-4EFE-B81F-E95746591393}" dt="2020-06-05T16:50:29.466" v="152" actId="255"/>
          <ac:spMkLst>
            <pc:docMk/>
            <pc:sldMk cId="582751562" sldId="270"/>
            <ac:spMk id="3" creationId="{4B50278B-B515-4F43-8553-F748B26298D8}"/>
          </ac:spMkLst>
        </pc:spChg>
        <pc:spChg chg="mod ord">
          <ac:chgData name="Dunton, Morgan" userId="91b7a865-94d5-4c26-b837-ffc0a489a358" providerId="ADAL" clId="{A9CA803A-CD4E-4EFE-B81F-E95746591393}" dt="2020-06-05T16:50:09.980" v="149" actId="26606"/>
          <ac:spMkLst>
            <pc:docMk/>
            <pc:sldMk cId="582751562" sldId="270"/>
            <ac:spMk id="4" creationId="{F383E513-7136-43E1-B24F-1DE829148040}"/>
          </ac:spMkLst>
        </pc:spChg>
        <pc:spChg chg="add del">
          <ac:chgData name="Dunton, Morgan" userId="91b7a865-94d5-4c26-b837-ffc0a489a358" providerId="ADAL" clId="{A9CA803A-CD4E-4EFE-B81F-E95746591393}" dt="2020-06-05T16:50:09.980" v="149" actId="26606"/>
          <ac:spMkLst>
            <pc:docMk/>
            <pc:sldMk cId="582751562" sldId="270"/>
            <ac:spMk id="81" creationId="{82A58A40-1C5D-4DF7-8ABE-9090338F03F6}"/>
          </ac:spMkLst>
        </pc:spChg>
        <pc:spChg chg="add del">
          <ac:chgData name="Dunton, Morgan" userId="91b7a865-94d5-4c26-b837-ffc0a489a358" providerId="ADAL" clId="{A9CA803A-CD4E-4EFE-B81F-E95746591393}" dt="2020-06-05T16:50:09.980" v="149" actId="26606"/>
          <ac:spMkLst>
            <pc:docMk/>
            <pc:sldMk cId="582751562" sldId="270"/>
            <ac:spMk id="88" creationId="{78CD82BD-B284-401F-A7C6-8EC92539DF3D}"/>
          </ac:spMkLst>
        </pc:spChg>
        <pc:spChg chg="add del">
          <ac:chgData name="Dunton, Morgan" userId="91b7a865-94d5-4c26-b837-ffc0a489a358" providerId="ADAL" clId="{A9CA803A-CD4E-4EFE-B81F-E95746591393}" dt="2020-06-05T16:50:09.980" v="149" actId="26606"/>
          <ac:spMkLst>
            <pc:docMk/>
            <pc:sldMk cId="582751562" sldId="270"/>
            <ac:spMk id="90" creationId="{25F67FA1-A8C0-4623-9496-BD2F65EA06C7}"/>
          </ac:spMkLst>
        </pc:spChg>
        <pc:spChg chg="add del">
          <ac:chgData name="Dunton, Morgan" userId="91b7a865-94d5-4c26-b837-ffc0a489a358" providerId="ADAL" clId="{A9CA803A-CD4E-4EFE-B81F-E95746591393}" dt="2020-06-05T16:50:09.980" v="149" actId="26606"/>
          <ac:spMkLst>
            <pc:docMk/>
            <pc:sldMk cId="582751562" sldId="270"/>
            <ac:spMk id="92" creationId="{0F5EDD10-AE2C-4A5E-A841-886F339A2089}"/>
          </ac:spMkLst>
        </pc:spChg>
        <pc:spChg chg="add del">
          <ac:chgData name="Dunton, Morgan" userId="91b7a865-94d5-4c26-b837-ffc0a489a358" providerId="ADAL" clId="{A9CA803A-CD4E-4EFE-B81F-E95746591393}" dt="2020-06-05T16:50:09.980" v="149" actId="26606"/>
          <ac:spMkLst>
            <pc:docMk/>
            <pc:sldMk cId="582751562" sldId="270"/>
            <ac:spMk id="96" creationId="{CBE412B1-343D-4B47-B735-FEFEFAFDFB3B}"/>
          </ac:spMkLst>
        </pc:spChg>
        <pc:spChg chg="add del">
          <ac:chgData name="Dunton, Morgan" userId="91b7a865-94d5-4c26-b837-ffc0a489a358" providerId="ADAL" clId="{A9CA803A-CD4E-4EFE-B81F-E95746591393}" dt="2020-06-05T16:50:09.980" v="149" actId="26606"/>
          <ac:spMkLst>
            <pc:docMk/>
            <pc:sldMk cId="582751562" sldId="270"/>
            <ac:spMk id="98" creationId="{B614A5E5-10E7-4C92-9EE1-31BA7C38848A}"/>
          </ac:spMkLst>
        </pc:spChg>
        <pc:spChg chg="add">
          <ac:chgData name="Dunton, Morgan" userId="91b7a865-94d5-4c26-b837-ffc0a489a358" providerId="ADAL" clId="{A9CA803A-CD4E-4EFE-B81F-E95746591393}" dt="2020-06-05T16:50:09.980" v="149" actId="26606"/>
          <ac:spMkLst>
            <pc:docMk/>
            <pc:sldMk cId="582751562" sldId="270"/>
            <ac:spMk id="149" creationId="{82A58A40-1C5D-4DF7-8ABE-9090338F03F6}"/>
          </ac:spMkLst>
        </pc:spChg>
        <pc:spChg chg="add">
          <ac:chgData name="Dunton, Morgan" userId="91b7a865-94d5-4c26-b837-ffc0a489a358" providerId="ADAL" clId="{A9CA803A-CD4E-4EFE-B81F-E95746591393}" dt="2020-06-05T16:50:09.980" v="149" actId="26606"/>
          <ac:spMkLst>
            <pc:docMk/>
            <pc:sldMk cId="582751562" sldId="270"/>
            <ac:spMk id="156" creationId="{78CD82BD-B284-401F-A7C6-8EC92539DF3D}"/>
          </ac:spMkLst>
        </pc:spChg>
        <pc:spChg chg="add">
          <ac:chgData name="Dunton, Morgan" userId="91b7a865-94d5-4c26-b837-ffc0a489a358" providerId="ADAL" clId="{A9CA803A-CD4E-4EFE-B81F-E95746591393}" dt="2020-06-05T16:50:09.980" v="149" actId="26606"/>
          <ac:spMkLst>
            <pc:docMk/>
            <pc:sldMk cId="582751562" sldId="270"/>
            <ac:spMk id="158" creationId="{25F67FA1-A8C0-4623-9496-BD2F65EA06C7}"/>
          </ac:spMkLst>
        </pc:spChg>
        <pc:spChg chg="add">
          <ac:chgData name="Dunton, Morgan" userId="91b7a865-94d5-4c26-b837-ffc0a489a358" providerId="ADAL" clId="{A9CA803A-CD4E-4EFE-B81F-E95746591393}" dt="2020-06-05T16:50:09.980" v="149" actId="26606"/>
          <ac:spMkLst>
            <pc:docMk/>
            <pc:sldMk cId="582751562" sldId="270"/>
            <ac:spMk id="160" creationId="{0F5EDD10-AE2C-4A5E-A841-886F339A2089}"/>
          </ac:spMkLst>
        </pc:spChg>
        <pc:spChg chg="add">
          <ac:chgData name="Dunton, Morgan" userId="91b7a865-94d5-4c26-b837-ffc0a489a358" providerId="ADAL" clId="{A9CA803A-CD4E-4EFE-B81F-E95746591393}" dt="2020-06-05T16:50:09.980" v="149" actId="26606"/>
          <ac:spMkLst>
            <pc:docMk/>
            <pc:sldMk cId="582751562" sldId="270"/>
            <ac:spMk id="164" creationId="{CBE412B1-343D-4B47-B735-FEFEFAFDFB3B}"/>
          </ac:spMkLst>
        </pc:spChg>
        <pc:spChg chg="add">
          <ac:chgData name="Dunton, Morgan" userId="91b7a865-94d5-4c26-b837-ffc0a489a358" providerId="ADAL" clId="{A9CA803A-CD4E-4EFE-B81F-E95746591393}" dt="2020-06-05T16:50:09.980" v="149" actId="26606"/>
          <ac:spMkLst>
            <pc:docMk/>
            <pc:sldMk cId="582751562" sldId="270"/>
            <ac:spMk id="166" creationId="{B614A5E5-10E7-4C92-9EE1-31BA7C38848A}"/>
          </ac:spMkLst>
        </pc:spChg>
        <pc:grpChg chg="add del">
          <ac:chgData name="Dunton, Morgan" userId="91b7a865-94d5-4c26-b837-ffc0a489a358" providerId="ADAL" clId="{A9CA803A-CD4E-4EFE-B81F-E95746591393}" dt="2020-06-05T16:50:09.980" v="149" actId="26606"/>
          <ac:grpSpMkLst>
            <pc:docMk/>
            <pc:sldMk cId="582751562" sldId="270"/>
            <ac:grpSpMk id="71" creationId="{9E1736B5-79A1-483A-807C-5B895C780FF9}"/>
          </ac:grpSpMkLst>
        </pc:grpChg>
        <pc:grpChg chg="add del">
          <ac:chgData name="Dunton, Morgan" userId="91b7a865-94d5-4c26-b837-ffc0a489a358" providerId="ADAL" clId="{A9CA803A-CD4E-4EFE-B81F-E95746591393}" dt="2020-06-05T16:50:09.980" v="149" actId="26606"/>
          <ac:grpSpMkLst>
            <pc:docMk/>
            <pc:sldMk cId="582751562" sldId="270"/>
            <ac:grpSpMk id="76" creationId="{09BEA560-2847-4370-BC15-A325A89ACCD9}"/>
          </ac:grpSpMkLst>
        </pc:grpChg>
        <pc:grpChg chg="add del">
          <ac:chgData name="Dunton, Morgan" userId="91b7a865-94d5-4c26-b837-ffc0a489a358" providerId="ADAL" clId="{A9CA803A-CD4E-4EFE-B81F-E95746591393}" dt="2020-06-05T16:50:09.980" v="149" actId="26606"/>
          <ac:grpSpMkLst>
            <pc:docMk/>
            <pc:sldMk cId="582751562" sldId="270"/>
            <ac:grpSpMk id="83" creationId="{9B2B9FAB-65AF-4821-8EB2-5238A3C18ADE}"/>
          </ac:grpSpMkLst>
        </pc:grpChg>
        <pc:grpChg chg="add">
          <ac:chgData name="Dunton, Morgan" userId="91b7a865-94d5-4c26-b837-ffc0a489a358" providerId="ADAL" clId="{A9CA803A-CD4E-4EFE-B81F-E95746591393}" dt="2020-06-05T16:50:09.980" v="149" actId="26606"/>
          <ac:grpSpMkLst>
            <pc:docMk/>
            <pc:sldMk cId="582751562" sldId="270"/>
            <ac:grpSpMk id="139" creationId="{9E1736B5-79A1-483A-807C-5B895C780FF9}"/>
          </ac:grpSpMkLst>
        </pc:grpChg>
        <pc:grpChg chg="add">
          <ac:chgData name="Dunton, Morgan" userId="91b7a865-94d5-4c26-b837-ffc0a489a358" providerId="ADAL" clId="{A9CA803A-CD4E-4EFE-B81F-E95746591393}" dt="2020-06-05T16:50:09.980" v="149" actId="26606"/>
          <ac:grpSpMkLst>
            <pc:docMk/>
            <pc:sldMk cId="582751562" sldId="270"/>
            <ac:grpSpMk id="144" creationId="{09BEA560-2847-4370-BC15-A325A89ACCD9}"/>
          </ac:grpSpMkLst>
        </pc:grpChg>
        <pc:grpChg chg="add">
          <ac:chgData name="Dunton, Morgan" userId="91b7a865-94d5-4c26-b837-ffc0a489a358" providerId="ADAL" clId="{A9CA803A-CD4E-4EFE-B81F-E95746591393}" dt="2020-06-05T16:50:09.980" v="149" actId="26606"/>
          <ac:grpSpMkLst>
            <pc:docMk/>
            <pc:sldMk cId="582751562" sldId="270"/>
            <ac:grpSpMk id="151" creationId="{9B2B9FAB-65AF-4821-8EB2-5238A3C18ADE}"/>
          </ac:grpSpMkLst>
        </pc:grpChg>
        <pc:picChg chg="add del">
          <ac:chgData name="Dunton, Morgan" userId="91b7a865-94d5-4c26-b837-ffc0a489a358" providerId="ADAL" clId="{A9CA803A-CD4E-4EFE-B81F-E95746591393}" dt="2020-06-05T16:49:53.985" v="147"/>
          <ac:picMkLst>
            <pc:docMk/>
            <pc:sldMk cId="582751562" sldId="270"/>
            <ac:picMk id="26" creationId="{F6077715-1B93-48DE-A82A-3E9E23F6A87E}"/>
          </ac:picMkLst>
        </pc:picChg>
        <pc:picChg chg="add del mod">
          <ac:chgData name="Dunton, Morgan" userId="91b7a865-94d5-4c26-b837-ffc0a489a358" providerId="ADAL" clId="{A9CA803A-CD4E-4EFE-B81F-E95746591393}" dt="2020-06-05T16:49:47.515" v="145" actId="478"/>
          <ac:picMkLst>
            <pc:docMk/>
            <pc:sldMk cId="582751562" sldId="270"/>
            <ac:picMk id="2050" creationId="{C8C9EFE7-D072-4768-9A12-F66A886DDF62}"/>
          </ac:picMkLst>
        </pc:picChg>
        <pc:picChg chg="add del mod">
          <ac:chgData name="Dunton, Morgan" userId="91b7a865-94d5-4c26-b837-ffc0a489a358" providerId="ADAL" clId="{A9CA803A-CD4E-4EFE-B81F-E95746591393}" dt="2020-06-05T16:49:36.995" v="144"/>
          <ac:picMkLst>
            <pc:docMk/>
            <pc:sldMk cId="582751562" sldId="270"/>
            <ac:picMk id="2052" creationId="{0F3A43ED-A6C8-45FA-A740-EE22F2B2D097}"/>
          </ac:picMkLst>
        </pc:picChg>
        <pc:picChg chg="add mod">
          <ac:chgData name="Dunton, Morgan" userId="91b7a865-94d5-4c26-b837-ffc0a489a358" providerId="ADAL" clId="{A9CA803A-CD4E-4EFE-B81F-E95746591393}" dt="2020-06-05T16:50:09.980" v="149" actId="26606"/>
          <ac:picMkLst>
            <pc:docMk/>
            <pc:sldMk cId="582751562" sldId="270"/>
            <ac:picMk id="2054" creationId="{6D344D40-6B25-4282-90CE-ECB40F6B77E4}"/>
          </ac:picMkLst>
        </pc:picChg>
        <pc:cxnChg chg="add del">
          <ac:chgData name="Dunton, Morgan" userId="91b7a865-94d5-4c26-b837-ffc0a489a358" providerId="ADAL" clId="{A9CA803A-CD4E-4EFE-B81F-E95746591393}" dt="2020-06-05T16:50:09.980" v="149" actId="26606"/>
          <ac:cxnSpMkLst>
            <pc:docMk/>
            <pc:sldMk cId="582751562" sldId="270"/>
            <ac:cxnSpMk id="94" creationId="{59D8F517-77F5-4B9F-966B-BF1DE6212E7E}"/>
          </ac:cxnSpMkLst>
        </pc:cxnChg>
        <pc:cxnChg chg="add">
          <ac:chgData name="Dunton, Morgan" userId="91b7a865-94d5-4c26-b837-ffc0a489a358" providerId="ADAL" clId="{A9CA803A-CD4E-4EFE-B81F-E95746591393}" dt="2020-06-05T16:50:09.980" v="149" actId="26606"/>
          <ac:cxnSpMkLst>
            <pc:docMk/>
            <pc:sldMk cId="582751562" sldId="270"/>
            <ac:cxnSpMk id="162" creationId="{59D8F517-77F5-4B9F-966B-BF1DE6212E7E}"/>
          </ac:cxnSpMkLst>
        </pc:cxnChg>
      </pc:sldChg>
      <pc:sldChg chg="addSp modSp add mod setBg modAnim">
        <pc:chgData name="Dunton, Morgan" userId="91b7a865-94d5-4c26-b837-ffc0a489a358" providerId="ADAL" clId="{A9CA803A-CD4E-4EFE-B81F-E95746591393}" dt="2020-06-05T16:44:26.946" v="124" actId="255"/>
        <pc:sldMkLst>
          <pc:docMk/>
          <pc:sldMk cId="3646512507" sldId="301"/>
        </pc:sldMkLst>
        <pc:spChg chg="mod">
          <ac:chgData name="Dunton, Morgan" userId="91b7a865-94d5-4c26-b837-ffc0a489a358" providerId="ADAL" clId="{A9CA803A-CD4E-4EFE-B81F-E95746591393}" dt="2020-06-05T16:44:11.267" v="123" actId="26606"/>
          <ac:spMkLst>
            <pc:docMk/>
            <pc:sldMk cId="3646512507" sldId="301"/>
            <ac:spMk id="2" creationId="{57B077DE-F00C-45AB-A3B6-9B62E560E47B}"/>
          </ac:spMkLst>
        </pc:spChg>
        <pc:spChg chg="mod">
          <ac:chgData name="Dunton, Morgan" userId="91b7a865-94d5-4c26-b837-ffc0a489a358" providerId="ADAL" clId="{A9CA803A-CD4E-4EFE-B81F-E95746591393}" dt="2020-06-05T16:44:26.946" v="124" actId="255"/>
          <ac:spMkLst>
            <pc:docMk/>
            <pc:sldMk cId="3646512507" sldId="301"/>
            <ac:spMk id="3" creationId="{4B50278B-B515-4F43-8553-F748B26298D8}"/>
          </ac:spMkLst>
        </pc:spChg>
        <pc:spChg chg="mod">
          <ac:chgData name="Dunton, Morgan" userId="91b7a865-94d5-4c26-b837-ffc0a489a358" providerId="ADAL" clId="{A9CA803A-CD4E-4EFE-B81F-E95746591393}" dt="2020-06-05T16:44:11.267" v="123" actId="26606"/>
          <ac:spMkLst>
            <pc:docMk/>
            <pc:sldMk cId="3646512507" sldId="301"/>
            <ac:spMk id="4" creationId="{F383E513-7136-43E1-B24F-1DE829148040}"/>
          </ac:spMkLst>
        </pc:spChg>
        <pc:spChg chg="add">
          <ac:chgData name="Dunton, Morgan" userId="91b7a865-94d5-4c26-b837-ffc0a489a358" providerId="ADAL" clId="{A9CA803A-CD4E-4EFE-B81F-E95746591393}" dt="2020-06-05T16:44:11.267" v="123" actId="26606"/>
          <ac:spMkLst>
            <pc:docMk/>
            <pc:sldMk cId="3646512507" sldId="301"/>
            <ac:spMk id="81" creationId="{710F0297-FEF4-4E6B-9809-BB2DC80669A5}"/>
          </ac:spMkLst>
        </pc:spChg>
        <pc:grpChg chg="add">
          <ac:chgData name="Dunton, Morgan" userId="91b7a865-94d5-4c26-b837-ffc0a489a358" providerId="ADAL" clId="{A9CA803A-CD4E-4EFE-B81F-E95746591393}" dt="2020-06-05T16:44:11.267" v="123" actId="26606"/>
          <ac:grpSpMkLst>
            <pc:docMk/>
            <pc:sldMk cId="3646512507" sldId="301"/>
            <ac:grpSpMk id="71" creationId="{C524B941-B4CF-4A23-A6A5-9130BE8C80BD}"/>
          </ac:grpSpMkLst>
        </pc:grpChg>
        <pc:grpChg chg="add">
          <ac:chgData name="Dunton, Morgan" userId="91b7a865-94d5-4c26-b837-ffc0a489a358" providerId="ADAL" clId="{A9CA803A-CD4E-4EFE-B81F-E95746591393}" dt="2020-06-05T16:44:11.267" v="123" actId="26606"/>
          <ac:grpSpMkLst>
            <pc:docMk/>
            <pc:sldMk cId="3646512507" sldId="301"/>
            <ac:grpSpMk id="76" creationId="{06F789C4-4757-4EB3-9B8B-258517AF2513}"/>
          </ac:grpSpMkLst>
        </pc:grpChg>
        <pc:picChg chg="add mod ord">
          <ac:chgData name="Dunton, Morgan" userId="91b7a865-94d5-4c26-b837-ffc0a489a358" providerId="ADAL" clId="{A9CA803A-CD4E-4EFE-B81F-E95746591393}" dt="2020-06-05T16:44:11.267" v="123" actId="26606"/>
          <ac:picMkLst>
            <pc:docMk/>
            <pc:sldMk cId="3646512507" sldId="301"/>
            <ac:picMk id="3074" creationId="{04CD6ED8-1313-432F-8B2A-401F4C8074CF}"/>
          </ac:picMkLst>
        </pc:picChg>
        <pc:cxnChg chg="add">
          <ac:chgData name="Dunton, Morgan" userId="91b7a865-94d5-4c26-b837-ffc0a489a358" providerId="ADAL" clId="{A9CA803A-CD4E-4EFE-B81F-E95746591393}" dt="2020-06-05T16:44:11.267" v="123" actId="26606"/>
          <ac:cxnSpMkLst>
            <pc:docMk/>
            <pc:sldMk cId="3646512507" sldId="301"/>
            <ac:cxnSpMk id="83" creationId="{46E3062D-7269-40D3-A48B-577B21ED2962}"/>
          </ac:cxnSpMkLst>
        </pc:cxnChg>
      </pc:sldChg>
      <pc:sldChg chg="addSp modSp add mod setBg modAnim setClrOvrMap">
        <pc:chgData name="Dunton, Morgan" userId="91b7a865-94d5-4c26-b837-ffc0a489a358" providerId="ADAL" clId="{A9CA803A-CD4E-4EFE-B81F-E95746591393}" dt="2020-06-05T16:45:35.734" v="129" actId="255"/>
        <pc:sldMkLst>
          <pc:docMk/>
          <pc:sldMk cId="2358343930" sldId="302"/>
        </pc:sldMkLst>
        <pc:spChg chg="mod">
          <ac:chgData name="Dunton, Morgan" userId="91b7a865-94d5-4c26-b837-ffc0a489a358" providerId="ADAL" clId="{A9CA803A-CD4E-4EFE-B81F-E95746591393}" dt="2020-06-05T16:45:14.605" v="126" actId="26606"/>
          <ac:spMkLst>
            <pc:docMk/>
            <pc:sldMk cId="2358343930" sldId="302"/>
            <ac:spMk id="2" creationId="{57B077DE-F00C-45AB-A3B6-9B62E560E47B}"/>
          </ac:spMkLst>
        </pc:spChg>
        <pc:spChg chg="mod">
          <ac:chgData name="Dunton, Morgan" userId="91b7a865-94d5-4c26-b837-ffc0a489a358" providerId="ADAL" clId="{A9CA803A-CD4E-4EFE-B81F-E95746591393}" dt="2020-06-05T16:45:35.734" v="129" actId="255"/>
          <ac:spMkLst>
            <pc:docMk/>
            <pc:sldMk cId="2358343930" sldId="302"/>
            <ac:spMk id="3" creationId="{4B50278B-B515-4F43-8553-F748B26298D8}"/>
          </ac:spMkLst>
        </pc:spChg>
        <pc:spChg chg="mod">
          <ac:chgData name="Dunton, Morgan" userId="91b7a865-94d5-4c26-b837-ffc0a489a358" providerId="ADAL" clId="{A9CA803A-CD4E-4EFE-B81F-E95746591393}" dt="2020-06-05T16:45:14.605" v="126" actId="26606"/>
          <ac:spMkLst>
            <pc:docMk/>
            <pc:sldMk cId="2358343930" sldId="302"/>
            <ac:spMk id="4" creationId="{F383E513-7136-43E1-B24F-1DE829148040}"/>
          </ac:spMkLst>
        </pc:spChg>
        <pc:spChg chg="add">
          <ac:chgData name="Dunton, Morgan" userId="91b7a865-94d5-4c26-b837-ffc0a489a358" providerId="ADAL" clId="{A9CA803A-CD4E-4EFE-B81F-E95746591393}" dt="2020-06-05T16:45:14.605" v="126" actId="26606"/>
          <ac:spMkLst>
            <pc:docMk/>
            <pc:sldMk cId="2358343930" sldId="302"/>
            <ac:spMk id="81" creationId="{8062F303-65EB-4865-A5A1-635ECAE212A1}"/>
          </ac:spMkLst>
        </pc:spChg>
        <pc:grpChg chg="add">
          <ac:chgData name="Dunton, Morgan" userId="91b7a865-94d5-4c26-b837-ffc0a489a358" providerId="ADAL" clId="{A9CA803A-CD4E-4EFE-B81F-E95746591393}" dt="2020-06-05T16:45:14.605" v="126" actId="26606"/>
          <ac:grpSpMkLst>
            <pc:docMk/>
            <pc:sldMk cId="2358343930" sldId="302"/>
            <ac:grpSpMk id="71" creationId="{C524B941-B4CF-4A23-A6A5-9130BE8C80BD}"/>
          </ac:grpSpMkLst>
        </pc:grpChg>
        <pc:grpChg chg="add">
          <ac:chgData name="Dunton, Morgan" userId="91b7a865-94d5-4c26-b837-ffc0a489a358" providerId="ADAL" clId="{A9CA803A-CD4E-4EFE-B81F-E95746591393}" dt="2020-06-05T16:45:14.605" v="126" actId="26606"/>
          <ac:grpSpMkLst>
            <pc:docMk/>
            <pc:sldMk cId="2358343930" sldId="302"/>
            <ac:grpSpMk id="76" creationId="{06F789C4-4757-4EB3-9B8B-258517AF2513}"/>
          </ac:grpSpMkLst>
        </pc:grpChg>
        <pc:picChg chg="add mod ord">
          <ac:chgData name="Dunton, Morgan" userId="91b7a865-94d5-4c26-b837-ffc0a489a358" providerId="ADAL" clId="{A9CA803A-CD4E-4EFE-B81F-E95746591393}" dt="2020-06-05T16:45:23.802" v="128" actId="14100"/>
          <ac:picMkLst>
            <pc:docMk/>
            <pc:sldMk cId="2358343930" sldId="302"/>
            <ac:picMk id="4098" creationId="{A3AD045B-AA91-41E7-B799-C183211ED22E}"/>
          </ac:picMkLst>
        </pc:picChg>
        <pc:cxnChg chg="add">
          <ac:chgData name="Dunton, Morgan" userId="91b7a865-94d5-4c26-b837-ffc0a489a358" providerId="ADAL" clId="{A9CA803A-CD4E-4EFE-B81F-E95746591393}" dt="2020-06-05T16:45:14.605" v="126" actId="26606"/>
          <ac:cxnSpMkLst>
            <pc:docMk/>
            <pc:sldMk cId="2358343930" sldId="302"/>
            <ac:cxnSpMk id="83" creationId="{CD98575A-559E-4B27-9C9E-CCC6EE2BD471}"/>
          </ac:cxnSpMkLst>
        </pc:cxnChg>
      </pc:sldChg>
      <pc:sldChg chg="addSp delSp modSp add mod setBg modAnim">
        <pc:chgData name="Dunton, Morgan" userId="91b7a865-94d5-4c26-b837-ffc0a489a358" providerId="ADAL" clId="{A9CA803A-CD4E-4EFE-B81F-E95746591393}" dt="2020-06-05T16:47:16.899" v="134" actId="255"/>
        <pc:sldMkLst>
          <pc:docMk/>
          <pc:sldMk cId="1052715998" sldId="303"/>
        </pc:sldMkLst>
        <pc:spChg chg="mod">
          <ac:chgData name="Dunton, Morgan" userId="91b7a865-94d5-4c26-b837-ffc0a489a358" providerId="ADAL" clId="{A9CA803A-CD4E-4EFE-B81F-E95746591393}" dt="2020-06-05T16:47:02.240" v="133" actId="26606"/>
          <ac:spMkLst>
            <pc:docMk/>
            <pc:sldMk cId="1052715998" sldId="303"/>
            <ac:spMk id="2" creationId="{57B077DE-F00C-45AB-A3B6-9B62E560E47B}"/>
          </ac:spMkLst>
        </pc:spChg>
        <pc:spChg chg="mod ord">
          <ac:chgData name="Dunton, Morgan" userId="91b7a865-94d5-4c26-b837-ffc0a489a358" providerId="ADAL" clId="{A9CA803A-CD4E-4EFE-B81F-E95746591393}" dt="2020-06-05T16:47:16.899" v="134" actId="255"/>
          <ac:spMkLst>
            <pc:docMk/>
            <pc:sldMk cId="1052715998" sldId="303"/>
            <ac:spMk id="3" creationId="{4B50278B-B515-4F43-8553-F748B26298D8}"/>
          </ac:spMkLst>
        </pc:spChg>
        <pc:spChg chg="mod ord">
          <ac:chgData name="Dunton, Morgan" userId="91b7a865-94d5-4c26-b837-ffc0a489a358" providerId="ADAL" clId="{A9CA803A-CD4E-4EFE-B81F-E95746591393}" dt="2020-06-05T16:47:02.240" v="133" actId="26606"/>
          <ac:spMkLst>
            <pc:docMk/>
            <pc:sldMk cId="1052715998" sldId="303"/>
            <ac:spMk id="4" creationId="{F383E513-7136-43E1-B24F-1DE829148040}"/>
          </ac:spMkLst>
        </pc:spChg>
        <pc:spChg chg="add">
          <ac:chgData name="Dunton, Morgan" userId="91b7a865-94d5-4c26-b837-ffc0a489a358" providerId="ADAL" clId="{A9CA803A-CD4E-4EFE-B81F-E95746591393}" dt="2020-06-05T16:47:02.240" v="133" actId="26606"/>
          <ac:spMkLst>
            <pc:docMk/>
            <pc:sldMk cId="1052715998" sldId="303"/>
            <ac:spMk id="73" creationId="{B50D243A-988E-4439-917C-36E03A8D9270}"/>
          </ac:spMkLst>
        </pc:spChg>
        <pc:picChg chg="add del">
          <ac:chgData name="Dunton, Morgan" userId="91b7a865-94d5-4c26-b837-ffc0a489a358" providerId="ADAL" clId="{A9CA803A-CD4E-4EFE-B81F-E95746591393}" dt="2020-06-05T16:46:46.443" v="131"/>
          <ac:picMkLst>
            <pc:docMk/>
            <pc:sldMk cId="1052715998" sldId="303"/>
            <ac:picMk id="5122" creationId="{0F698050-EBB8-43AE-9A47-CC81F5774760}"/>
          </ac:picMkLst>
        </pc:picChg>
        <pc:picChg chg="add mod">
          <ac:chgData name="Dunton, Morgan" userId="91b7a865-94d5-4c26-b837-ffc0a489a358" providerId="ADAL" clId="{A9CA803A-CD4E-4EFE-B81F-E95746591393}" dt="2020-06-05T16:47:02.240" v="133" actId="26606"/>
          <ac:picMkLst>
            <pc:docMk/>
            <pc:sldMk cId="1052715998" sldId="303"/>
            <ac:picMk id="5124" creationId="{9C13321A-DBEA-4276-8FBE-371479B801B4}"/>
          </ac:picMkLst>
        </pc:picChg>
      </pc:sldChg>
      <pc:sldChg chg="addSp modSp add mod setBg modAnim">
        <pc:chgData name="Dunton, Morgan" userId="91b7a865-94d5-4c26-b837-ffc0a489a358" providerId="ADAL" clId="{A9CA803A-CD4E-4EFE-B81F-E95746591393}" dt="2020-06-05T16:48:51.923" v="140" actId="255"/>
        <pc:sldMkLst>
          <pc:docMk/>
          <pc:sldMk cId="1995983807" sldId="304"/>
        </pc:sldMkLst>
        <pc:spChg chg="mod">
          <ac:chgData name="Dunton, Morgan" userId="91b7a865-94d5-4c26-b837-ffc0a489a358" providerId="ADAL" clId="{A9CA803A-CD4E-4EFE-B81F-E95746591393}" dt="2020-06-05T16:48:45.011" v="139" actId="26606"/>
          <ac:spMkLst>
            <pc:docMk/>
            <pc:sldMk cId="1995983807" sldId="304"/>
            <ac:spMk id="2" creationId="{57B077DE-F00C-45AB-A3B6-9B62E560E47B}"/>
          </ac:spMkLst>
        </pc:spChg>
        <pc:spChg chg="mod">
          <ac:chgData name="Dunton, Morgan" userId="91b7a865-94d5-4c26-b837-ffc0a489a358" providerId="ADAL" clId="{A9CA803A-CD4E-4EFE-B81F-E95746591393}" dt="2020-06-05T16:48:51.923" v="140" actId="255"/>
          <ac:spMkLst>
            <pc:docMk/>
            <pc:sldMk cId="1995983807" sldId="304"/>
            <ac:spMk id="3" creationId="{4B50278B-B515-4F43-8553-F748B26298D8}"/>
          </ac:spMkLst>
        </pc:spChg>
        <pc:spChg chg="mod">
          <ac:chgData name="Dunton, Morgan" userId="91b7a865-94d5-4c26-b837-ffc0a489a358" providerId="ADAL" clId="{A9CA803A-CD4E-4EFE-B81F-E95746591393}" dt="2020-06-05T16:48:45.011" v="139" actId="26606"/>
          <ac:spMkLst>
            <pc:docMk/>
            <pc:sldMk cId="1995983807" sldId="304"/>
            <ac:spMk id="4" creationId="{F383E513-7136-43E1-B24F-1DE829148040}"/>
          </ac:spMkLst>
        </pc:spChg>
        <pc:spChg chg="add">
          <ac:chgData name="Dunton, Morgan" userId="91b7a865-94d5-4c26-b837-ffc0a489a358" providerId="ADAL" clId="{A9CA803A-CD4E-4EFE-B81F-E95746591393}" dt="2020-06-05T16:48:45.011" v="139" actId="26606"/>
          <ac:spMkLst>
            <pc:docMk/>
            <pc:sldMk cId="1995983807" sldId="304"/>
            <ac:spMk id="81" creationId="{710F0297-FEF4-4E6B-9809-BB2DC80669A5}"/>
          </ac:spMkLst>
        </pc:spChg>
        <pc:grpChg chg="add">
          <ac:chgData name="Dunton, Morgan" userId="91b7a865-94d5-4c26-b837-ffc0a489a358" providerId="ADAL" clId="{A9CA803A-CD4E-4EFE-B81F-E95746591393}" dt="2020-06-05T16:48:45.011" v="139" actId="26606"/>
          <ac:grpSpMkLst>
            <pc:docMk/>
            <pc:sldMk cId="1995983807" sldId="304"/>
            <ac:grpSpMk id="71" creationId="{C524B941-B4CF-4A23-A6A5-9130BE8C80BD}"/>
          </ac:grpSpMkLst>
        </pc:grpChg>
        <pc:grpChg chg="add">
          <ac:chgData name="Dunton, Morgan" userId="91b7a865-94d5-4c26-b837-ffc0a489a358" providerId="ADAL" clId="{A9CA803A-CD4E-4EFE-B81F-E95746591393}" dt="2020-06-05T16:48:45.011" v="139" actId="26606"/>
          <ac:grpSpMkLst>
            <pc:docMk/>
            <pc:sldMk cId="1995983807" sldId="304"/>
            <ac:grpSpMk id="76" creationId="{06F789C4-4757-4EB3-9B8B-258517AF2513}"/>
          </ac:grpSpMkLst>
        </pc:grpChg>
        <pc:picChg chg="add mod ord">
          <ac:chgData name="Dunton, Morgan" userId="91b7a865-94d5-4c26-b837-ffc0a489a358" providerId="ADAL" clId="{A9CA803A-CD4E-4EFE-B81F-E95746591393}" dt="2020-06-05T16:48:45.011" v="139" actId="26606"/>
          <ac:picMkLst>
            <pc:docMk/>
            <pc:sldMk cId="1995983807" sldId="304"/>
            <ac:picMk id="6146" creationId="{CD8A7BBC-506C-44DE-A95B-9F42F858BCE7}"/>
          </ac:picMkLst>
        </pc:picChg>
        <pc:cxnChg chg="add">
          <ac:chgData name="Dunton, Morgan" userId="91b7a865-94d5-4c26-b837-ffc0a489a358" providerId="ADAL" clId="{A9CA803A-CD4E-4EFE-B81F-E95746591393}" dt="2020-06-05T16:48:45.011" v="139" actId="26606"/>
          <ac:cxnSpMkLst>
            <pc:docMk/>
            <pc:sldMk cId="1995983807" sldId="304"/>
            <ac:cxnSpMk id="83" creationId="{46E3062D-7269-40D3-A48B-577B21ED2962}"/>
          </ac:cxnSpMkLst>
        </pc:cxnChg>
      </pc:sldChg>
      <pc:sldChg chg="addSp modSp add mod setBg modAnim">
        <pc:chgData name="Dunton, Morgan" userId="91b7a865-94d5-4c26-b837-ffc0a489a358" providerId="ADAL" clId="{A9CA803A-CD4E-4EFE-B81F-E95746591393}" dt="2020-06-05T16:39:58.335" v="116" actId="20577"/>
        <pc:sldMkLst>
          <pc:docMk/>
          <pc:sldMk cId="4198909032" sldId="305"/>
        </pc:sldMkLst>
        <pc:spChg chg="mod">
          <ac:chgData name="Dunton, Morgan" userId="91b7a865-94d5-4c26-b837-ffc0a489a358" providerId="ADAL" clId="{A9CA803A-CD4E-4EFE-B81F-E95746591393}" dt="2020-06-05T16:39:38.582" v="113" actId="26606"/>
          <ac:spMkLst>
            <pc:docMk/>
            <pc:sldMk cId="4198909032" sldId="305"/>
            <ac:spMk id="2" creationId="{57B077DE-F00C-45AB-A3B6-9B62E560E47B}"/>
          </ac:spMkLst>
        </pc:spChg>
        <pc:spChg chg="mod ord">
          <ac:chgData name="Dunton, Morgan" userId="91b7a865-94d5-4c26-b837-ffc0a489a358" providerId="ADAL" clId="{A9CA803A-CD4E-4EFE-B81F-E95746591393}" dt="2020-06-05T16:39:58.335" v="116" actId="20577"/>
          <ac:spMkLst>
            <pc:docMk/>
            <pc:sldMk cId="4198909032" sldId="305"/>
            <ac:spMk id="3" creationId="{4B50278B-B515-4F43-8553-F748B26298D8}"/>
          </ac:spMkLst>
        </pc:spChg>
        <pc:spChg chg="mod ord">
          <ac:chgData name="Dunton, Morgan" userId="91b7a865-94d5-4c26-b837-ffc0a489a358" providerId="ADAL" clId="{A9CA803A-CD4E-4EFE-B81F-E95746591393}" dt="2020-06-05T16:39:38.582" v="113" actId="26606"/>
          <ac:spMkLst>
            <pc:docMk/>
            <pc:sldMk cId="4198909032" sldId="305"/>
            <ac:spMk id="4" creationId="{F383E513-7136-43E1-B24F-1DE829148040}"/>
          </ac:spMkLst>
        </pc:spChg>
        <pc:spChg chg="add">
          <ac:chgData name="Dunton, Morgan" userId="91b7a865-94d5-4c26-b837-ffc0a489a358" providerId="ADAL" clId="{A9CA803A-CD4E-4EFE-B81F-E95746591393}" dt="2020-06-05T16:39:38.582" v="113" actId="26606"/>
          <ac:spMkLst>
            <pc:docMk/>
            <pc:sldMk cId="4198909032" sldId="305"/>
            <ac:spMk id="71" creationId="{B50D243A-988E-4439-917C-36E03A8D9270}"/>
          </ac:spMkLst>
        </pc:spChg>
        <pc:picChg chg="add mod">
          <ac:chgData name="Dunton, Morgan" userId="91b7a865-94d5-4c26-b837-ffc0a489a358" providerId="ADAL" clId="{A9CA803A-CD4E-4EFE-B81F-E95746591393}" dt="2020-06-05T16:39:38.582" v="113" actId="26606"/>
          <ac:picMkLst>
            <pc:docMk/>
            <pc:sldMk cId="4198909032" sldId="305"/>
            <ac:picMk id="1026" creationId="{16D6111B-168E-42CC-8B0B-A7D7ED7AE4EE}"/>
          </ac:picMkLst>
        </pc:picChg>
      </pc:sldChg>
      <pc:sldChg chg="addSp delSp modSp add mod setBg setClrOvrMap">
        <pc:chgData name="Dunton, Morgan" userId="91b7a865-94d5-4c26-b837-ffc0a489a358" providerId="ADAL" clId="{A9CA803A-CD4E-4EFE-B81F-E95746591393}" dt="2020-06-05T16:52:23.842" v="275" actId="255"/>
        <pc:sldMkLst>
          <pc:docMk/>
          <pc:sldMk cId="2963126880" sldId="306"/>
        </pc:sldMkLst>
        <pc:spChg chg="del">
          <ac:chgData name="Dunton, Morgan" userId="91b7a865-94d5-4c26-b837-ffc0a489a358" providerId="ADAL" clId="{A9CA803A-CD4E-4EFE-B81F-E95746591393}" dt="2020-06-05T16:51:07.332" v="155"/>
          <ac:spMkLst>
            <pc:docMk/>
            <pc:sldMk cId="2963126880" sldId="306"/>
            <ac:spMk id="2" creationId="{BA3AC70A-56EA-44D2-B2A1-A805DC9F1E5E}"/>
          </ac:spMkLst>
        </pc:spChg>
        <pc:spChg chg="del">
          <ac:chgData name="Dunton, Morgan" userId="91b7a865-94d5-4c26-b837-ffc0a489a358" providerId="ADAL" clId="{A9CA803A-CD4E-4EFE-B81F-E95746591393}" dt="2020-06-05T16:51:07.332" v="155"/>
          <ac:spMkLst>
            <pc:docMk/>
            <pc:sldMk cId="2963126880" sldId="306"/>
            <ac:spMk id="3" creationId="{7B63AAE3-FF9B-421C-8789-657E01330519}"/>
          </ac:spMkLst>
        </pc:spChg>
        <pc:spChg chg="mod ord">
          <ac:chgData name="Dunton, Morgan" userId="91b7a865-94d5-4c26-b837-ffc0a489a358" providerId="ADAL" clId="{A9CA803A-CD4E-4EFE-B81F-E95746591393}" dt="2020-06-05T16:51:14.935" v="156" actId="26606"/>
          <ac:spMkLst>
            <pc:docMk/>
            <pc:sldMk cId="2963126880" sldId="306"/>
            <ac:spMk id="4" creationId="{B4A9D209-B88C-4CA7-ADB5-2F55729D8AA7}"/>
          </ac:spMkLst>
        </pc:spChg>
        <pc:spChg chg="add mod">
          <ac:chgData name="Dunton, Morgan" userId="91b7a865-94d5-4c26-b837-ffc0a489a358" providerId="ADAL" clId="{A9CA803A-CD4E-4EFE-B81F-E95746591393}" dt="2020-06-05T16:51:33.750" v="203" actId="20577"/>
          <ac:spMkLst>
            <pc:docMk/>
            <pc:sldMk cId="2963126880" sldId="306"/>
            <ac:spMk id="5" creationId="{E22009E5-4EA9-43DD-93FB-C4AB9907B02B}"/>
          </ac:spMkLst>
        </pc:spChg>
        <pc:spChg chg="add mod">
          <ac:chgData name="Dunton, Morgan" userId="91b7a865-94d5-4c26-b837-ffc0a489a358" providerId="ADAL" clId="{A9CA803A-CD4E-4EFE-B81F-E95746591393}" dt="2020-06-05T16:52:23.842" v="275" actId="255"/>
          <ac:spMkLst>
            <pc:docMk/>
            <pc:sldMk cId="2963126880" sldId="306"/>
            <ac:spMk id="6" creationId="{9FBB2314-119E-4E82-A567-40AB8C5634ED}"/>
          </ac:spMkLst>
        </pc:spChg>
        <pc:spChg chg="add">
          <ac:chgData name="Dunton, Morgan" userId="91b7a865-94d5-4c26-b837-ffc0a489a358" providerId="ADAL" clId="{A9CA803A-CD4E-4EFE-B81F-E95746591393}" dt="2020-06-05T16:51:14.935" v="156" actId="26606"/>
          <ac:spMkLst>
            <pc:docMk/>
            <pc:sldMk cId="2963126880" sldId="306"/>
            <ac:spMk id="21" creationId="{0A420AC1-9DFB-4806-AB5E-CFD3432E3721}"/>
          </ac:spMkLst>
        </pc:spChg>
        <pc:spChg chg="add">
          <ac:chgData name="Dunton, Morgan" userId="91b7a865-94d5-4c26-b837-ffc0a489a358" providerId="ADAL" clId="{A9CA803A-CD4E-4EFE-B81F-E95746591393}" dt="2020-06-05T16:51:14.935" v="156" actId="26606"/>
          <ac:spMkLst>
            <pc:docMk/>
            <pc:sldMk cId="2963126880" sldId="306"/>
            <ac:spMk id="28" creationId="{17B0E5A8-6AF1-417B-A7C3-E7DB7651FA0A}"/>
          </ac:spMkLst>
        </pc:spChg>
        <pc:spChg chg="add">
          <ac:chgData name="Dunton, Morgan" userId="91b7a865-94d5-4c26-b837-ffc0a489a358" providerId="ADAL" clId="{A9CA803A-CD4E-4EFE-B81F-E95746591393}" dt="2020-06-05T16:51:14.935" v="156" actId="26606"/>
          <ac:spMkLst>
            <pc:docMk/>
            <pc:sldMk cId="2963126880" sldId="306"/>
            <ac:spMk id="30" creationId="{EE40C302-D1B9-4040-9A63-CC77E5C7C047}"/>
          </ac:spMkLst>
        </pc:spChg>
        <pc:grpChg chg="add">
          <ac:chgData name="Dunton, Morgan" userId="91b7a865-94d5-4c26-b837-ffc0a489a358" providerId="ADAL" clId="{A9CA803A-CD4E-4EFE-B81F-E95746591393}" dt="2020-06-05T16:51:14.935" v="156" actId="26606"/>
          <ac:grpSpMkLst>
            <pc:docMk/>
            <pc:sldMk cId="2963126880" sldId="306"/>
            <ac:grpSpMk id="11" creationId="{EDB03D4E-BC80-4CD7-BE0B-4A69CD10CCF9}"/>
          </ac:grpSpMkLst>
        </pc:grpChg>
        <pc:grpChg chg="add">
          <ac:chgData name="Dunton, Morgan" userId="91b7a865-94d5-4c26-b837-ffc0a489a358" providerId="ADAL" clId="{A9CA803A-CD4E-4EFE-B81F-E95746591393}" dt="2020-06-05T16:51:14.935" v="156" actId="26606"/>
          <ac:grpSpMkLst>
            <pc:docMk/>
            <pc:sldMk cId="2963126880" sldId="306"/>
            <ac:grpSpMk id="16" creationId="{DA131F20-0603-4F9A-8475-D69927FA1330}"/>
          </ac:grpSpMkLst>
        </pc:grpChg>
        <pc:grpChg chg="add">
          <ac:chgData name="Dunton, Morgan" userId="91b7a865-94d5-4c26-b837-ffc0a489a358" providerId="ADAL" clId="{A9CA803A-CD4E-4EFE-B81F-E95746591393}" dt="2020-06-05T16:51:14.935" v="156" actId="26606"/>
          <ac:grpSpMkLst>
            <pc:docMk/>
            <pc:sldMk cId="2963126880" sldId="306"/>
            <ac:grpSpMk id="23" creationId="{AB69D367-F8D0-4811-9099-F2341B2D0F0C}"/>
          </ac:grpSpMkLst>
        </pc:grpChg>
        <pc:cxnChg chg="add">
          <ac:chgData name="Dunton, Morgan" userId="91b7a865-94d5-4c26-b837-ffc0a489a358" providerId="ADAL" clId="{A9CA803A-CD4E-4EFE-B81F-E95746591393}" dt="2020-06-05T16:51:14.935" v="156" actId="26606"/>
          <ac:cxnSpMkLst>
            <pc:docMk/>
            <pc:sldMk cId="2963126880" sldId="306"/>
            <ac:cxnSpMk id="32" creationId="{7652C93F-C061-46CA-B0A1-95DBD3785755}"/>
          </ac:cxnSpMkLst>
        </pc:cxnChg>
      </pc:sldChg>
      <pc:sldChg chg="addSp delSp modSp add mod setBg">
        <pc:chgData name="Dunton, Morgan" userId="91b7a865-94d5-4c26-b837-ffc0a489a358" providerId="ADAL" clId="{A9CA803A-CD4E-4EFE-B81F-E95746591393}" dt="2020-06-05T17:06:33.415" v="632" actId="255"/>
        <pc:sldMkLst>
          <pc:docMk/>
          <pc:sldMk cId="37710455" sldId="307"/>
        </pc:sldMkLst>
        <pc:spChg chg="mod">
          <ac:chgData name="Dunton, Morgan" userId="91b7a865-94d5-4c26-b837-ffc0a489a358" providerId="ADAL" clId="{A9CA803A-CD4E-4EFE-B81F-E95746591393}" dt="2020-06-05T17:05:35.648" v="559" actId="26606"/>
          <ac:spMkLst>
            <pc:docMk/>
            <pc:sldMk cId="37710455" sldId="307"/>
            <ac:spMk id="2" creationId="{D6CBABCC-953A-4170-BD25-FD441A902D92}"/>
          </ac:spMkLst>
        </pc:spChg>
        <pc:spChg chg="del">
          <ac:chgData name="Dunton, Morgan" userId="91b7a865-94d5-4c26-b837-ffc0a489a358" providerId="ADAL" clId="{A9CA803A-CD4E-4EFE-B81F-E95746591393}" dt="2020-06-05T17:03:48.032" v="533"/>
          <ac:spMkLst>
            <pc:docMk/>
            <pc:sldMk cId="37710455" sldId="307"/>
            <ac:spMk id="3" creationId="{609D4BE2-8523-4F4C-BFC3-A68A51759C76}"/>
          </ac:spMkLst>
        </pc:spChg>
        <pc:spChg chg="del">
          <ac:chgData name="Dunton, Morgan" userId="91b7a865-94d5-4c26-b837-ffc0a489a358" providerId="ADAL" clId="{A9CA803A-CD4E-4EFE-B81F-E95746591393}" dt="2020-06-05T17:03:48.032" v="533"/>
          <ac:spMkLst>
            <pc:docMk/>
            <pc:sldMk cId="37710455" sldId="307"/>
            <ac:spMk id="4" creationId="{31096A52-9E53-4C4B-A0D9-9839250DD4FA}"/>
          </ac:spMkLst>
        </pc:spChg>
        <pc:spChg chg="add mod">
          <ac:chgData name="Dunton, Morgan" userId="91b7a865-94d5-4c26-b837-ffc0a489a358" providerId="ADAL" clId="{A9CA803A-CD4E-4EFE-B81F-E95746591393}" dt="2020-06-05T17:05:35.648" v="559" actId="26606"/>
          <ac:spMkLst>
            <pc:docMk/>
            <pc:sldMk cId="37710455" sldId="307"/>
            <ac:spMk id="5" creationId="{01D2E3F5-DF0B-4682-8481-C127699F4A8F}"/>
          </ac:spMkLst>
        </pc:spChg>
        <pc:spChg chg="add del mod ord">
          <ac:chgData name="Dunton, Morgan" userId="91b7a865-94d5-4c26-b837-ffc0a489a358" providerId="ADAL" clId="{A9CA803A-CD4E-4EFE-B81F-E95746591393}" dt="2020-06-05T17:05:18.298" v="535"/>
          <ac:spMkLst>
            <pc:docMk/>
            <pc:sldMk cId="37710455" sldId="307"/>
            <ac:spMk id="6" creationId="{C2273730-BCEE-40C9-9DA9-B0A18348E53C}"/>
          </ac:spMkLst>
        </pc:spChg>
        <pc:spChg chg="add del">
          <ac:chgData name="Dunton, Morgan" userId="91b7a865-94d5-4c26-b837-ffc0a489a358" providerId="ADAL" clId="{A9CA803A-CD4E-4EFE-B81F-E95746591393}" dt="2020-06-05T17:05:35.648" v="559" actId="26606"/>
          <ac:spMkLst>
            <pc:docMk/>
            <pc:sldMk cId="37710455" sldId="307"/>
            <ac:spMk id="11" creationId="{46A0238B-7919-4C52-882E-344BBBF0D27F}"/>
          </ac:spMkLst>
        </pc:spChg>
        <pc:spChg chg="add del">
          <ac:chgData name="Dunton, Morgan" userId="91b7a865-94d5-4c26-b837-ffc0a489a358" providerId="ADAL" clId="{A9CA803A-CD4E-4EFE-B81F-E95746591393}" dt="2020-06-05T17:05:35.648" v="559" actId="26606"/>
          <ac:spMkLst>
            <pc:docMk/>
            <pc:sldMk cId="37710455" sldId="307"/>
            <ac:spMk id="18" creationId="{C3425D87-5A37-4324-87B2-0C408B11A04F}"/>
          </ac:spMkLst>
        </pc:spChg>
        <pc:spChg chg="add del">
          <ac:chgData name="Dunton, Morgan" userId="91b7a865-94d5-4c26-b837-ffc0a489a358" providerId="ADAL" clId="{A9CA803A-CD4E-4EFE-B81F-E95746591393}" dt="2020-06-05T17:05:35.648" v="559" actId="26606"/>
          <ac:spMkLst>
            <pc:docMk/>
            <pc:sldMk cId="37710455" sldId="307"/>
            <ac:spMk id="20" creationId="{5585A755-0CAB-454D-A480-9DA14C309ADD}"/>
          </ac:spMkLst>
        </pc:spChg>
        <pc:spChg chg="add">
          <ac:chgData name="Dunton, Morgan" userId="91b7a865-94d5-4c26-b837-ffc0a489a358" providerId="ADAL" clId="{A9CA803A-CD4E-4EFE-B81F-E95746591393}" dt="2020-06-05T17:05:35.648" v="559" actId="26606"/>
          <ac:spMkLst>
            <pc:docMk/>
            <pc:sldMk cId="37710455" sldId="307"/>
            <ac:spMk id="73" creationId="{3A52305B-2722-4FBF-A9B9-80AEF3D2D725}"/>
          </ac:spMkLst>
        </pc:spChg>
        <pc:spChg chg="add">
          <ac:chgData name="Dunton, Morgan" userId="91b7a865-94d5-4c26-b837-ffc0a489a358" providerId="ADAL" clId="{A9CA803A-CD4E-4EFE-B81F-E95746591393}" dt="2020-06-05T17:05:35.648" v="559" actId="26606"/>
          <ac:spMkLst>
            <pc:docMk/>
            <pc:sldMk cId="37710455" sldId="307"/>
            <ac:spMk id="75" creationId="{C3FD7C52-4279-4758-BB91-256163415361}"/>
          </ac:spMkLst>
        </pc:spChg>
        <pc:spChg chg="add del mod">
          <ac:chgData name="Dunton, Morgan" userId="91b7a865-94d5-4c26-b837-ffc0a489a358" providerId="ADAL" clId="{A9CA803A-CD4E-4EFE-B81F-E95746591393}" dt="2020-06-05T17:06:33.415" v="632" actId="255"/>
          <ac:spMkLst>
            <pc:docMk/>
            <pc:sldMk cId="37710455" sldId="307"/>
            <ac:spMk id="7174" creationId="{6A5B67A2-61BE-4013-9B8E-F7C2975EB54F}"/>
          </ac:spMkLst>
        </pc:spChg>
        <pc:grpChg chg="add del">
          <ac:chgData name="Dunton, Morgan" userId="91b7a865-94d5-4c26-b837-ffc0a489a358" providerId="ADAL" clId="{A9CA803A-CD4E-4EFE-B81F-E95746591393}" dt="2020-06-05T17:05:35.648" v="559" actId="26606"/>
          <ac:grpSpMkLst>
            <pc:docMk/>
            <pc:sldMk cId="37710455" sldId="307"/>
            <ac:grpSpMk id="13" creationId="{72B2ED15-9179-4144-A9AF-8849004F39C3}"/>
          </ac:grpSpMkLst>
        </pc:grpChg>
        <pc:picChg chg="add mod">
          <ac:chgData name="Dunton, Morgan" userId="91b7a865-94d5-4c26-b837-ffc0a489a358" providerId="ADAL" clId="{A9CA803A-CD4E-4EFE-B81F-E95746591393}" dt="2020-06-05T17:05:35.648" v="559" actId="26606"/>
          <ac:picMkLst>
            <pc:docMk/>
            <pc:sldMk cId="37710455" sldId="307"/>
            <ac:picMk id="7170" creationId="{BE4EE1CB-1F2F-4356-908B-D910E29F82A5}"/>
          </ac:picMkLst>
        </pc:picChg>
        <pc:cxnChg chg="add">
          <ac:chgData name="Dunton, Morgan" userId="91b7a865-94d5-4c26-b837-ffc0a489a358" providerId="ADAL" clId="{A9CA803A-CD4E-4EFE-B81F-E95746591393}" dt="2020-06-05T17:05:35.648" v="559" actId="26606"/>
          <ac:cxnSpMkLst>
            <pc:docMk/>
            <pc:sldMk cId="37710455" sldId="307"/>
            <ac:cxnSpMk id="77" creationId="{06F687CD-FFEB-47FE-9307-B6F9CD2EEC7E}"/>
          </ac:cxnSpMkLst>
        </pc:cxnChg>
      </pc:sldChg>
    </pc:docChg>
  </pc:docChgLst>
  <pc:docChgLst>
    <pc:chgData name="Dunton, Morgan" userId="91b7a865-94d5-4c26-b837-ffc0a489a358" providerId="ADAL" clId="{28A4B6D4-A08F-4BE1-B4C6-92679B6CC071}"/>
    <pc:docChg chg="undo custSel mod addSld delSld modSld modMainMaster">
      <pc:chgData name="Dunton, Morgan" userId="91b7a865-94d5-4c26-b837-ffc0a489a358" providerId="ADAL" clId="{28A4B6D4-A08F-4BE1-B4C6-92679B6CC071}" dt="2020-08-07T16:28:58.370" v="3306" actId="20577"/>
      <pc:docMkLst>
        <pc:docMk/>
      </pc:docMkLst>
      <pc:sldChg chg="addSp delSp modSp mod setBg modNotesTx">
        <pc:chgData name="Dunton, Morgan" userId="91b7a865-94d5-4c26-b837-ffc0a489a358" providerId="ADAL" clId="{28A4B6D4-A08F-4BE1-B4C6-92679B6CC071}" dt="2020-08-07T16:28:41.552" v="3305" actId="313"/>
        <pc:sldMkLst>
          <pc:docMk/>
          <pc:sldMk cId="585312866" sldId="256"/>
        </pc:sldMkLst>
        <pc:spChg chg="mod">
          <ac:chgData name="Dunton, Morgan" userId="91b7a865-94d5-4c26-b837-ffc0a489a358" providerId="ADAL" clId="{28A4B6D4-A08F-4BE1-B4C6-92679B6CC071}" dt="2020-08-07T16:28:41.552" v="3305" actId="313"/>
          <ac:spMkLst>
            <pc:docMk/>
            <pc:sldMk cId="585312866" sldId="256"/>
            <ac:spMk id="2" creationId="{63AD30D3-D968-40A0-9340-1CE6476424B0}"/>
          </ac:spMkLst>
        </pc:spChg>
        <pc:spChg chg="mod">
          <ac:chgData name="Dunton, Morgan" userId="91b7a865-94d5-4c26-b837-ffc0a489a358" providerId="ADAL" clId="{28A4B6D4-A08F-4BE1-B4C6-92679B6CC071}" dt="2020-08-07T14:29:38.817" v="3137" actId="14100"/>
          <ac:spMkLst>
            <pc:docMk/>
            <pc:sldMk cId="585312866" sldId="256"/>
            <ac:spMk id="3" creationId="{580F79EF-DEA2-4598-B522-8A95544020AE}"/>
          </ac:spMkLst>
        </pc:spChg>
        <pc:spChg chg="mod ord">
          <ac:chgData name="Dunton, Morgan" userId="91b7a865-94d5-4c26-b837-ffc0a489a358" providerId="ADAL" clId="{28A4B6D4-A08F-4BE1-B4C6-92679B6CC071}" dt="2020-08-07T13:57:18.085" v="645" actId="26606"/>
          <ac:spMkLst>
            <pc:docMk/>
            <pc:sldMk cId="585312866" sldId="256"/>
            <ac:spMk id="5" creationId="{006D8C55-39EE-4C3C-840F-46FCC599F96C}"/>
          </ac:spMkLst>
        </pc:spChg>
        <pc:spChg chg="add del">
          <ac:chgData name="Dunton, Morgan" userId="91b7a865-94d5-4c26-b837-ffc0a489a358" providerId="ADAL" clId="{28A4B6D4-A08F-4BE1-B4C6-92679B6CC071}" dt="2020-08-07T13:57:18.085" v="645" actId="26606"/>
          <ac:spMkLst>
            <pc:docMk/>
            <pc:sldMk cId="585312866" sldId="256"/>
            <ac:spMk id="10" creationId="{36E27C40-104A-4C05-A382-21A40999A1D7}"/>
          </ac:spMkLst>
        </pc:spChg>
        <pc:spChg chg="add del">
          <ac:chgData name="Dunton, Morgan" userId="91b7a865-94d5-4c26-b837-ffc0a489a358" providerId="ADAL" clId="{28A4B6D4-A08F-4BE1-B4C6-92679B6CC071}" dt="2020-08-07T13:57:18.085" v="645" actId="26606"/>
          <ac:spMkLst>
            <pc:docMk/>
            <pc:sldMk cId="585312866" sldId="256"/>
            <ac:spMk id="12" creationId="{BE1C1577-0B8B-4809-B080-8BCB8E1A831E}"/>
          </ac:spMkLst>
        </pc:spChg>
        <pc:spChg chg="add del">
          <ac:chgData name="Dunton, Morgan" userId="91b7a865-94d5-4c26-b837-ffc0a489a358" providerId="ADAL" clId="{28A4B6D4-A08F-4BE1-B4C6-92679B6CC071}" dt="2020-08-07T13:57:09.288" v="643" actId="26606"/>
          <ac:spMkLst>
            <pc:docMk/>
            <pc:sldMk cId="585312866" sldId="256"/>
            <ac:spMk id="71" creationId="{D08D8EDA-09BF-4326-9B88-AEA8807A5D89}"/>
          </ac:spMkLst>
        </pc:spChg>
        <pc:spChg chg="add del">
          <ac:chgData name="Dunton, Morgan" userId="91b7a865-94d5-4c26-b837-ffc0a489a358" providerId="ADAL" clId="{28A4B6D4-A08F-4BE1-B4C6-92679B6CC071}" dt="2020-08-07T13:57:09.288" v="643" actId="26606"/>
          <ac:spMkLst>
            <pc:docMk/>
            <pc:sldMk cId="585312866" sldId="256"/>
            <ac:spMk id="73" creationId="{64FD0258-B156-4530-B0E6-B415B4B09539}"/>
          </ac:spMkLst>
        </pc:spChg>
        <pc:spChg chg="add del">
          <ac:chgData name="Dunton, Morgan" userId="91b7a865-94d5-4c26-b837-ffc0a489a358" providerId="ADAL" clId="{28A4B6D4-A08F-4BE1-B4C6-92679B6CC071}" dt="2020-08-07T13:57:09.288" v="643" actId="26606"/>
          <ac:spMkLst>
            <pc:docMk/>
            <pc:sldMk cId="585312866" sldId="256"/>
            <ac:spMk id="75" creationId="{ACC061C1-B4C3-4B08-980C-B64870096F84}"/>
          </ac:spMkLst>
        </pc:spChg>
        <pc:spChg chg="add del">
          <ac:chgData name="Dunton, Morgan" userId="91b7a865-94d5-4c26-b837-ffc0a489a358" providerId="ADAL" clId="{28A4B6D4-A08F-4BE1-B4C6-92679B6CC071}" dt="2020-08-07T13:57:09.288" v="643" actId="26606"/>
          <ac:spMkLst>
            <pc:docMk/>
            <pc:sldMk cId="585312866" sldId="256"/>
            <ac:spMk id="77" creationId="{A7C66516-8FF2-43D6-9433-ABAF6952D2DC}"/>
          </ac:spMkLst>
        </pc:spChg>
        <pc:spChg chg="add del">
          <ac:chgData name="Dunton, Morgan" userId="91b7a865-94d5-4c26-b837-ffc0a489a358" providerId="ADAL" clId="{28A4B6D4-A08F-4BE1-B4C6-92679B6CC071}" dt="2020-08-07T13:57:18.085" v="645" actId="26606"/>
          <ac:spMkLst>
            <pc:docMk/>
            <pc:sldMk cId="585312866" sldId="256"/>
            <ac:spMk id="78" creationId="{5840F34B-3912-445F-AF4C-62E03F75E22D}"/>
          </ac:spMkLst>
        </pc:spChg>
        <pc:spChg chg="add del">
          <ac:chgData name="Dunton, Morgan" userId="91b7a865-94d5-4c26-b837-ffc0a489a358" providerId="ADAL" clId="{28A4B6D4-A08F-4BE1-B4C6-92679B6CC071}" dt="2020-08-07T13:57:09.288" v="643" actId="26606"/>
          <ac:spMkLst>
            <pc:docMk/>
            <pc:sldMk cId="585312866" sldId="256"/>
            <ac:spMk id="79" creationId="{7E6DEAF6-C0A3-475B-A19C-B78CDD92F6F5}"/>
          </ac:spMkLst>
        </pc:spChg>
        <pc:spChg chg="add del">
          <ac:chgData name="Dunton, Morgan" userId="91b7a865-94d5-4c26-b837-ffc0a489a358" providerId="ADAL" clId="{28A4B6D4-A08F-4BE1-B4C6-92679B6CC071}" dt="2020-08-07T13:57:18.085" v="645" actId="26606"/>
          <ac:spMkLst>
            <pc:docMk/>
            <pc:sldMk cId="585312866" sldId="256"/>
            <ac:spMk id="80" creationId="{F574B278-CD81-4025-A9EC-EF5DF6D0B80E}"/>
          </ac:spMkLst>
        </pc:spChg>
        <pc:spChg chg="add del">
          <ac:chgData name="Dunton, Morgan" userId="91b7a865-94d5-4c26-b837-ffc0a489a358" providerId="ADAL" clId="{28A4B6D4-A08F-4BE1-B4C6-92679B6CC071}" dt="2020-08-07T13:57:18.085" v="645" actId="26606"/>
          <ac:spMkLst>
            <pc:docMk/>
            <pc:sldMk cId="585312866" sldId="256"/>
            <ac:spMk id="82" creationId="{06877752-B3EE-4F63-B570-F9697E3086AB}"/>
          </ac:spMkLst>
        </pc:spChg>
        <pc:spChg chg="add del">
          <ac:chgData name="Dunton, Morgan" userId="91b7a865-94d5-4c26-b837-ffc0a489a358" providerId="ADAL" clId="{28A4B6D4-A08F-4BE1-B4C6-92679B6CC071}" dt="2020-08-07T13:57:09.288" v="643" actId="26606"/>
          <ac:spMkLst>
            <pc:docMk/>
            <pc:sldMk cId="585312866" sldId="256"/>
            <ac:spMk id="83" creationId="{17F55823-74E8-4B60-833A-5443472213B5}"/>
          </ac:spMkLst>
        </pc:spChg>
        <pc:spChg chg="add del">
          <ac:chgData name="Dunton, Morgan" userId="91b7a865-94d5-4c26-b837-ffc0a489a358" providerId="ADAL" clId="{28A4B6D4-A08F-4BE1-B4C6-92679B6CC071}" dt="2020-08-07T13:57:09.288" v="643" actId="26606"/>
          <ac:spMkLst>
            <pc:docMk/>
            <pc:sldMk cId="585312866" sldId="256"/>
            <ac:spMk id="85" creationId="{DBBBDFCD-D772-40FC-ACFE-EF36E205C5D7}"/>
          </ac:spMkLst>
        </pc:spChg>
        <pc:spChg chg="add del">
          <ac:chgData name="Dunton, Morgan" userId="91b7a865-94d5-4c26-b837-ffc0a489a358" providerId="ADAL" clId="{28A4B6D4-A08F-4BE1-B4C6-92679B6CC071}" dt="2020-08-07T13:57:18.085" v="645" actId="26606"/>
          <ac:spMkLst>
            <pc:docMk/>
            <pc:sldMk cId="585312866" sldId="256"/>
            <ac:spMk id="86" creationId="{67A2DBC1-34B5-4B17-AED9-BF73A0295B24}"/>
          </ac:spMkLst>
        </pc:spChg>
        <pc:spChg chg="add del">
          <ac:chgData name="Dunton, Morgan" userId="91b7a865-94d5-4c26-b837-ffc0a489a358" providerId="ADAL" clId="{28A4B6D4-A08F-4BE1-B4C6-92679B6CC071}" dt="2020-08-07T13:57:09.288" v="643" actId="26606"/>
          <ac:spMkLst>
            <pc:docMk/>
            <pc:sldMk cId="585312866" sldId="256"/>
            <ac:spMk id="87" creationId="{884EB1EC-4E1D-4942-9BE0-F1DF13822623}"/>
          </ac:spMkLst>
        </pc:spChg>
        <pc:spChg chg="add del">
          <ac:chgData name="Dunton, Morgan" userId="91b7a865-94d5-4c26-b837-ffc0a489a358" providerId="ADAL" clId="{28A4B6D4-A08F-4BE1-B4C6-92679B6CC071}" dt="2020-08-07T13:57:18.085" v="645" actId="26606"/>
          <ac:spMkLst>
            <pc:docMk/>
            <pc:sldMk cId="585312866" sldId="256"/>
            <ac:spMk id="88" creationId="{7D011254-FDF4-4ABC-BAE4-1E70603FFADD}"/>
          </ac:spMkLst>
        </pc:spChg>
        <pc:spChg chg="add del">
          <ac:chgData name="Dunton, Morgan" userId="91b7a865-94d5-4c26-b837-ffc0a489a358" providerId="ADAL" clId="{28A4B6D4-A08F-4BE1-B4C6-92679B6CC071}" dt="2020-08-07T13:57:18.085" v="645" actId="26606"/>
          <ac:spMkLst>
            <pc:docMk/>
            <pc:sldMk cId="585312866" sldId="256"/>
            <ac:spMk id="1028" creationId="{A8F997DE-ECDC-4CCB-A259-34BD067F4C8D}"/>
          </ac:spMkLst>
        </pc:spChg>
        <pc:grpChg chg="add del">
          <ac:chgData name="Dunton, Morgan" userId="91b7a865-94d5-4c26-b837-ffc0a489a358" providerId="ADAL" clId="{28A4B6D4-A08F-4BE1-B4C6-92679B6CC071}" dt="2020-08-07T13:57:18.085" v="645" actId="26606"/>
          <ac:grpSpMkLst>
            <pc:docMk/>
            <pc:sldMk cId="585312866" sldId="256"/>
            <ac:grpSpMk id="14" creationId="{AD746CED-0567-4DF8-AB5A-955539059A38}"/>
          </ac:grpSpMkLst>
        </pc:grpChg>
        <pc:grpChg chg="add del">
          <ac:chgData name="Dunton, Morgan" userId="91b7a865-94d5-4c26-b837-ffc0a489a358" providerId="ADAL" clId="{28A4B6D4-A08F-4BE1-B4C6-92679B6CC071}" dt="2020-08-07T13:57:18.085" v="645" actId="26606"/>
          <ac:grpSpMkLst>
            <pc:docMk/>
            <pc:sldMk cId="585312866" sldId="256"/>
            <ac:grpSpMk id="1029" creationId="{2F65F683-246B-41A3-AC1A-49A1B4588D10}"/>
          </ac:grpSpMkLst>
        </pc:grpChg>
        <pc:picChg chg="add mod">
          <ac:chgData name="Dunton, Morgan" userId="91b7a865-94d5-4c26-b837-ffc0a489a358" providerId="ADAL" clId="{28A4B6D4-A08F-4BE1-B4C6-92679B6CC071}" dt="2020-08-07T14:27:56.978" v="3047" actId="1076"/>
          <ac:picMkLst>
            <pc:docMk/>
            <pc:sldMk cId="585312866" sldId="256"/>
            <ac:picMk id="6" creationId="{5F9A1C72-9B43-49BE-85CB-5CF594EABDD8}"/>
          </ac:picMkLst>
        </pc:picChg>
        <pc:picChg chg="add del mod">
          <ac:chgData name="Dunton, Morgan" userId="91b7a865-94d5-4c26-b837-ffc0a489a358" providerId="ADAL" clId="{28A4B6D4-A08F-4BE1-B4C6-92679B6CC071}" dt="2020-08-07T13:57:19.032" v="646"/>
          <ac:picMkLst>
            <pc:docMk/>
            <pc:sldMk cId="585312866" sldId="256"/>
            <ac:picMk id="1026" creationId="{917D7DD6-55D4-4C84-9977-B2A7B6FC0DD5}"/>
          </ac:picMkLst>
        </pc:picChg>
        <pc:cxnChg chg="add del">
          <ac:chgData name="Dunton, Morgan" userId="91b7a865-94d5-4c26-b837-ffc0a489a358" providerId="ADAL" clId="{28A4B6D4-A08F-4BE1-B4C6-92679B6CC071}" dt="2020-08-07T13:57:09.288" v="643" actId="26606"/>
          <ac:cxnSpMkLst>
            <pc:docMk/>
            <pc:sldMk cId="585312866" sldId="256"/>
            <ac:cxnSpMk id="81" creationId="{2A831E53-40C4-47A8-991A-9D9838773CF7}"/>
          </ac:cxnSpMkLst>
        </pc:cxnChg>
        <pc:cxnChg chg="add del">
          <ac:chgData name="Dunton, Morgan" userId="91b7a865-94d5-4c26-b837-ffc0a489a358" providerId="ADAL" clId="{28A4B6D4-A08F-4BE1-B4C6-92679B6CC071}" dt="2020-08-07T13:57:18.085" v="645" actId="26606"/>
          <ac:cxnSpMkLst>
            <pc:docMk/>
            <pc:sldMk cId="585312866" sldId="256"/>
            <ac:cxnSpMk id="84" creationId="{25E3A3E0-C54E-4357-A138-74BDA8F0CE6C}"/>
          </ac:cxnSpMkLst>
        </pc:cxnChg>
      </pc:sldChg>
      <pc:sldChg chg="modNotesTx">
        <pc:chgData name="Dunton, Morgan" userId="91b7a865-94d5-4c26-b837-ffc0a489a358" providerId="ADAL" clId="{28A4B6D4-A08F-4BE1-B4C6-92679B6CC071}" dt="2020-08-07T12:54:01.779" v="549" actId="313"/>
        <pc:sldMkLst>
          <pc:docMk/>
          <pc:sldMk cId="2346476221" sldId="258"/>
        </pc:sldMkLst>
      </pc:sldChg>
      <pc:sldChg chg="modSp modNotesTx">
        <pc:chgData name="Dunton, Morgan" userId="91b7a865-94d5-4c26-b837-ffc0a489a358" providerId="ADAL" clId="{28A4B6D4-A08F-4BE1-B4C6-92679B6CC071}" dt="2020-08-07T12:52:13.201" v="455" actId="20577"/>
        <pc:sldMkLst>
          <pc:docMk/>
          <pc:sldMk cId="2977953958" sldId="261"/>
        </pc:sldMkLst>
        <pc:spChg chg="mod">
          <ac:chgData name="Dunton, Morgan" userId="91b7a865-94d5-4c26-b837-ffc0a489a358" providerId="ADAL" clId="{28A4B6D4-A08F-4BE1-B4C6-92679B6CC071}" dt="2020-08-07T12:51:26.718" v="340" actId="27636"/>
          <ac:spMkLst>
            <pc:docMk/>
            <pc:sldMk cId="2977953958" sldId="261"/>
            <ac:spMk id="3" creationId="{AA0A8451-7B21-4CA3-B439-31F54AED5E35}"/>
          </ac:spMkLst>
        </pc:spChg>
      </pc:sldChg>
      <pc:sldChg chg="modSp modNotesTx">
        <pc:chgData name="Dunton, Morgan" userId="91b7a865-94d5-4c26-b837-ffc0a489a358" providerId="ADAL" clId="{28A4B6D4-A08F-4BE1-B4C6-92679B6CC071}" dt="2020-08-07T14:13:25.060" v="3015" actId="20577"/>
        <pc:sldMkLst>
          <pc:docMk/>
          <pc:sldMk cId="1723161162" sldId="268"/>
        </pc:sldMkLst>
        <pc:spChg chg="mod">
          <ac:chgData name="Dunton, Morgan" userId="91b7a865-94d5-4c26-b837-ffc0a489a358" providerId="ADAL" clId="{28A4B6D4-A08F-4BE1-B4C6-92679B6CC071}" dt="2020-08-07T12:54:30.713" v="550" actId="114"/>
          <ac:spMkLst>
            <pc:docMk/>
            <pc:sldMk cId="1723161162" sldId="268"/>
            <ac:spMk id="3" creationId="{3DC7EB1A-06B8-4004-B7B3-C7E21802B3B3}"/>
          </ac:spMkLst>
        </pc:spChg>
      </pc:sldChg>
      <pc:sldChg chg="modSp del modNotesTx">
        <pc:chgData name="Dunton, Morgan" userId="91b7a865-94d5-4c26-b837-ffc0a489a358" providerId="ADAL" clId="{28A4B6D4-A08F-4BE1-B4C6-92679B6CC071}" dt="2020-08-07T14:13:48.188" v="3016" actId="2696"/>
        <pc:sldMkLst>
          <pc:docMk/>
          <pc:sldMk cId="2193437500" sldId="269"/>
        </pc:sldMkLst>
        <pc:spChg chg="mod">
          <ac:chgData name="Dunton, Morgan" userId="91b7a865-94d5-4c26-b837-ffc0a489a358" providerId="ADAL" clId="{28A4B6D4-A08F-4BE1-B4C6-92679B6CC071}" dt="2020-08-07T12:54:43.953" v="555" actId="20577"/>
          <ac:spMkLst>
            <pc:docMk/>
            <pc:sldMk cId="2193437500" sldId="269"/>
            <ac:spMk id="2" creationId="{DF54E587-4C69-4CA5-AE40-F12060F1F8A9}"/>
          </ac:spMkLst>
        </pc:spChg>
      </pc:sldChg>
      <pc:sldChg chg="addSp modSp modNotesTx">
        <pc:chgData name="Dunton, Morgan" userId="91b7a865-94d5-4c26-b837-ffc0a489a358" providerId="ADAL" clId="{28A4B6D4-A08F-4BE1-B4C6-92679B6CC071}" dt="2020-08-07T15:54:33.758" v="3141" actId="1076"/>
        <pc:sldMkLst>
          <pc:docMk/>
          <pc:sldMk cId="582751562" sldId="270"/>
        </pc:sldMkLst>
        <pc:picChg chg="add mod">
          <ac:chgData name="Dunton, Morgan" userId="91b7a865-94d5-4c26-b837-ffc0a489a358" providerId="ADAL" clId="{28A4B6D4-A08F-4BE1-B4C6-92679B6CC071}" dt="2020-08-07T15:54:33.758" v="3141" actId="1076"/>
          <ac:picMkLst>
            <pc:docMk/>
            <pc:sldMk cId="582751562" sldId="270"/>
            <ac:picMk id="25" creationId="{AD8B9226-9D22-4B5F-8F7A-2EBB8FEA815C}"/>
          </ac:picMkLst>
        </pc:picChg>
      </pc:sldChg>
      <pc:sldChg chg="addSp modSp modNotesTx">
        <pc:chgData name="Dunton, Morgan" userId="91b7a865-94d5-4c26-b837-ffc0a489a358" providerId="ADAL" clId="{28A4B6D4-A08F-4BE1-B4C6-92679B6CC071}" dt="2020-08-07T15:54:43.450" v="3144" actId="1076"/>
        <pc:sldMkLst>
          <pc:docMk/>
          <pc:sldMk cId="3646512507" sldId="301"/>
        </pc:sldMkLst>
        <pc:spChg chg="mod">
          <ac:chgData name="Dunton, Morgan" userId="91b7a865-94d5-4c26-b837-ffc0a489a358" providerId="ADAL" clId="{28A4B6D4-A08F-4BE1-B4C6-92679B6CC071}" dt="2020-08-07T15:54:36.146" v="3142" actId="1076"/>
          <ac:spMkLst>
            <pc:docMk/>
            <pc:sldMk cId="3646512507" sldId="301"/>
            <ac:spMk id="4" creationId="{F383E513-7136-43E1-B24F-1DE829148040}"/>
          </ac:spMkLst>
        </pc:spChg>
        <pc:picChg chg="add mod">
          <ac:chgData name="Dunton, Morgan" userId="91b7a865-94d5-4c26-b837-ffc0a489a358" providerId="ADAL" clId="{28A4B6D4-A08F-4BE1-B4C6-92679B6CC071}" dt="2020-08-07T15:54:43.450" v="3144" actId="1076"/>
          <ac:picMkLst>
            <pc:docMk/>
            <pc:sldMk cId="3646512507" sldId="301"/>
            <ac:picMk id="16" creationId="{B931242F-63E1-42EA-A5D1-90217E618C89}"/>
          </ac:picMkLst>
        </pc:picChg>
      </pc:sldChg>
      <pc:sldChg chg="addSp modNotesTx">
        <pc:chgData name="Dunton, Morgan" userId="91b7a865-94d5-4c26-b837-ffc0a489a358" providerId="ADAL" clId="{28A4B6D4-A08F-4BE1-B4C6-92679B6CC071}" dt="2020-08-07T15:54:46.712" v="3145"/>
        <pc:sldMkLst>
          <pc:docMk/>
          <pc:sldMk cId="2358343930" sldId="302"/>
        </pc:sldMkLst>
        <pc:picChg chg="add">
          <ac:chgData name="Dunton, Morgan" userId="91b7a865-94d5-4c26-b837-ffc0a489a358" providerId="ADAL" clId="{28A4B6D4-A08F-4BE1-B4C6-92679B6CC071}" dt="2020-08-07T15:54:46.712" v="3145"/>
          <ac:picMkLst>
            <pc:docMk/>
            <pc:sldMk cId="2358343930" sldId="302"/>
            <ac:picMk id="16" creationId="{93F83E0D-C250-4AF3-8C19-F3DE5AF18138}"/>
          </ac:picMkLst>
        </pc:picChg>
      </pc:sldChg>
      <pc:sldChg chg="addSp modNotesTx">
        <pc:chgData name="Dunton, Morgan" userId="91b7a865-94d5-4c26-b837-ffc0a489a358" providerId="ADAL" clId="{28A4B6D4-A08F-4BE1-B4C6-92679B6CC071}" dt="2020-08-07T15:54:50.455" v="3146"/>
        <pc:sldMkLst>
          <pc:docMk/>
          <pc:sldMk cId="1052715998" sldId="303"/>
        </pc:sldMkLst>
        <pc:picChg chg="add">
          <ac:chgData name="Dunton, Morgan" userId="91b7a865-94d5-4c26-b837-ffc0a489a358" providerId="ADAL" clId="{28A4B6D4-A08F-4BE1-B4C6-92679B6CC071}" dt="2020-08-07T15:54:50.455" v="3146"/>
          <ac:picMkLst>
            <pc:docMk/>
            <pc:sldMk cId="1052715998" sldId="303"/>
            <ac:picMk id="7" creationId="{765B06EA-9EC0-465C-864C-A3E74B781410}"/>
          </ac:picMkLst>
        </pc:picChg>
      </pc:sldChg>
      <pc:sldChg chg="addSp modSp modNotesTx">
        <pc:chgData name="Dunton, Morgan" userId="91b7a865-94d5-4c26-b837-ffc0a489a358" providerId="ADAL" clId="{28A4B6D4-A08F-4BE1-B4C6-92679B6CC071}" dt="2020-08-07T15:54:58.735" v="3149"/>
        <pc:sldMkLst>
          <pc:docMk/>
          <pc:sldMk cId="1995983807" sldId="304"/>
        </pc:sldMkLst>
        <pc:spChg chg="mod">
          <ac:chgData name="Dunton, Morgan" userId="91b7a865-94d5-4c26-b837-ffc0a489a358" providerId="ADAL" clId="{28A4B6D4-A08F-4BE1-B4C6-92679B6CC071}" dt="2020-08-07T15:54:56.170" v="3148" actId="20577"/>
          <ac:spMkLst>
            <pc:docMk/>
            <pc:sldMk cId="1995983807" sldId="304"/>
            <ac:spMk id="2" creationId="{57B077DE-F00C-45AB-A3B6-9B62E560E47B}"/>
          </ac:spMkLst>
        </pc:spChg>
        <pc:picChg chg="add">
          <ac:chgData name="Dunton, Morgan" userId="91b7a865-94d5-4c26-b837-ffc0a489a358" providerId="ADAL" clId="{28A4B6D4-A08F-4BE1-B4C6-92679B6CC071}" dt="2020-08-07T15:54:58.735" v="3149"/>
          <ac:picMkLst>
            <pc:docMk/>
            <pc:sldMk cId="1995983807" sldId="304"/>
            <ac:picMk id="16" creationId="{FF38C9FF-1051-41F0-846F-4044453B7D2F}"/>
          </ac:picMkLst>
        </pc:picChg>
      </pc:sldChg>
      <pc:sldChg chg="addSp modNotesTx">
        <pc:chgData name="Dunton, Morgan" userId="91b7a865-94d5-4c26-b837-ffc0a489a358" providerId="ADAL" clId="{28A4B6D4-A08F-4BE1-B4C6-92679B6CC071}" dt="2020-08-07T15:55:02.089" v="3150"/>
        <pc:sldMkLst>
          <pc:docMk/>
          <pc:sldMk cId="4198909032" sldId="305"/>
        </pc:sldMkLst>
        <pc:picChg chg="add">
          <ac:chgData name="Dunton, Morgan" userId="91b7a865-94d5-4c26-b837-ffc0a489a358" providerId="ADAL" clId="{28A4B6D4-A08F-4BE1-B4C6-92679B6CC071}" dt="2020-08-07T15:55:02.089" v="3150"/>
          <ac:picMkLst>
            <pc:docMk/>
            <pc:sldMk cId="4198909032" sldId="305"/>
            <ac:picMk id="7" creationId="{D73E8C7D-7A9C-4DDF-B91F-34731E17066E}"/>
          </ac:picMkLst>
        </pc:picChg>
      </pc:sldChg>
      <pc:sldChg chg="addSp modNotesTx">
        <pc:chgData name="Dunton, Morgan" userId="91b7a865-94d5-4c26-b837-ffc0a489a358" providerId="ADAL" clId="{28A4B6D4-A08F-4BE1-B4C6-92679B6CC071}" dt="2020-08-07T15:55:04.190" v="3151"/>
        <pc:sldMkLst>
          <pc:docMk/>
          <pc:sldMk cId="2963126880" sldId="306"/>
        </pc:sldMkLst>
        <pc:picChg chg="add">
          <ac:chgData name="Dunton, Morgan" userId="91b7a865-94d5-4c26-b837-ffc0a489a358" providerId="ADAL" clId="{28A4B6D4-A08F-4BE1-B4C6-92679B6CC071}" dt="2020-08-07T15:55:04.190" v="3151"/>
          <ac:picMkLst>
            <pc:docMk/>
            <pc:sldMk cId="2963126880" sldId="306"/>
            <ac:picMk id="22" creationId="{75FEC039-584C-4D4C-A1BA-09E811B56FE6}"/>
          </ac:picMkLst>
        </pc:picChg>
      </pc:sldChg>
      <pc:sldChg chg="addSp">
        <pc:chgData name="Dunton, Morgan" userId="91b7a865-94d5-4c26-b837-ffc0a489a358" providerId="ADAL" clId="{28A4B6D4-A08F-4BE1-B4C6-92679B6CC071}" dt="2020-08-07T15:56:23.103" v="3154"/>
        <pc:sldMkLst>
          <pc:docMk/>
          <pc:sldMk cId="37710455" sldId="307"/>
        </pc:sldMkLst>
        <pc:picChg chg="add">
          <ac:chgData name="Dunton, Morgan" userId="91b7a865-94d5-4c26-b837-ffc0a489a358" providerId="ADAL" clId="{28A4B6D4-A08F-4BE1-B4C6-92679B6CC071}" dt="2020-08-07T15:56:23.103" v="3154"/>
          <ac:picMkLst>
            <pc:docMk/>
            <pc:sldMk cId="37710455" sldId="307"/>
            <ac:picMk id="9" creationId="{38787591-209C-40AE-ABEE-5C0EAA87AF00}"/>
          </ac:picMkLst>
        </pc:picChg>
      </pc:sldChg>
      <pc:sldChg chg="addSp delSp modSp add mod setBg modNotesTx">
        <pc:chgData name="Dunton, Morgan" userId="91b7a865-94d5-4c26-b837-ffc0a489a358" providerId="ADAL" clId="{28A4B6D4-A08F-4BE1-B4C6-92679B6CC071}" dt="2020-08-07T16:28:58.370" v="3306" actId="20577"/>
        <pc:sldMkLst>
          <pc:docMk/>
          <pc:sldMk cId="979682493" sldId="308"/>
        </pc:sldMkLst>
        <pc:spChg chg="mod">
          <ac:chgData name="Dunton, Morgan" userId="91b7a865-94d5-4c26-b837-ffc0a489a358" providerId="ADAL" clId="{28A4B6D4-A08F-4BE1-B4C6-92679B6CC071}" dt="2020-08-07T12:47:57.331" v="182" actId="26606"/>
          <ac:spMkLst>
            <pc:docMk/>
            <pc:sldMk cId="979682493" sldId="308"/>
            <ac:spMk id="2" creationId="{074A94DC-B8B1-4A4D-A93D-6B616537B2BF}"/>
          </ac:spMkLst>
        </pc:spChg>
        <pc:spChg chg="del">
          <ac:chgData name="Dunton, Morgan" userId="91b7a865-94d5-4c26-b837-ffc0a489a358" providerId="ADAL" clId="{28A4B6D4-A08F-4BE1-B4C6-92679B6CC071}" dt="2020-08-07T12:46:26.978" v="15"/>
          <ac:spMkLst>
            <pc:docMk/>
            <pc:sldMk cId="979682493" sldId="308"/>
            <ac:spMk id="3" creationId="{7CA81D98-8C09-4910-A825-B6DCC550EBDD}"/>
          </ac:spMkLst>
        </pc:spChg>
        <pc:spChg chg="mod ord">
          <ac:chgData name="Dunton, Morgan" userId="91b7a865-94d5-4c26-b837-ffc0a489a358" providerId="ADAL" clId="{28A4B6D4-A08F-4BE1-B4C6-92679B6CC071}" dt="2020-08-07T12:47:57.331" v="182" actId="26606"/>
          <ac:spMkLst>
            <pc:docMk/>
            <pc:sldMk cId="979682493" sldId="308"/>
            <ac:spMk id="4" creationId="{BB32D9C8-4B5D-4ADA-878A-2A717A52D882}"/>
          </ac:spMkLst>
        </pc:spChg>
        <pc:spChg chg="add mod">
          <ac:chgData name="Dunton, Morgan" userId="91b7a865-94d5-4c26-b837-ffc0a489a358" providerId="ADAL" clId="{28A4B6D4-A08F-4BE1-B4C6-92679B6CC071}" dt="2020-08-07T12:48:11.836" v="184" actId="14100"/>
          <ac:spMkLst>
            <pc:docMk/>
            <pc:sldMk cId="979682493" sldId="308"/>
            <ac:spMk id="5" creationId="{2C28DCC9-EF85-41C4-94E7-CBFA227BFE2E}"/>
          </ac:spMkLst>
        </pc:spChg>
        <pc:spChg chg="add">
          <ac:chgData name="Dunton, Morgan" userId="91b7a865-94d5-4c26-b837-ffc0a489a358" providerId="ADAL" clId="{28A4B6D4-A08F-4BE1-B4C6-92679B6CC071}" dt="2020-08-07T12:47:57.331" v="182" actId="26606"/>
          <ac:spMkLst>
            <pc:docMk/>
            <pc:sldMk cId="979682493" sldId="308"/>
            <ac:spMk id="20" creationId="{46A0238B-7919-4C52-882E-344BBBF0D27F}"/>
          </ac:spMkLst>
        </pc:spChg>
        <pc:spChg chg="add">
          <ac:chgData name="Dunton, Morgan" userId="91b7a865-94d5-4c26-b837-ffc0a489a358" providerId="ADAL" clId="{28A4B6D4-A08F-4BE1-B4C6-92679B6CC071}" dt="2020-08-07T12:47:57.331" v="182" actId="26606"/>
          <ac:spMkLst>
            <pc:docMk/>
            <pc:sldMk cId="979682493" sldId="308"/>
            <ac:spMk id="22" creationId="{AE80608C-7D8D-45F7-B4A5-4715B5AD52CA}"/>
          </ac:spMkLst>
        </pc:spChg>
        <pc:spChg chg="add">
          <ac:chgData name="Dunton, Morgan" userId="91b7a865-94d5-4c26-b837-ffc0a489a358" providerId="ADAL" clId="{28A4B6D4-A08F-4BE1-B4C6-92679B6CC071}" dt="2020-08-07T12:47:57.331" v="182" actId="26606"/>
          <ac:spMkLst>
            <pc:docMk/>
            <pc:sldMk cId="979682493" sldId="308"/>
            <ac:spMk id="24" creationId="{7431560F-3C78-4191-93D5-F3F2A2F2F79B}"/>
          </ac:spMkLst>
        </pc:spChg>
        <pc:spChg chg="add">
          <ac:chgData name="Dunton, Morgan" userId="91b7a865-94d5-4c26-b837-ffc0a489a358" providerId="ADAL" clId="{28A4B6D4-A08F-4BE1-B4C6-92679B6CC071}" dt="2020-08-07T12:47:57.331" v="182" actId="26606"/>
          <ac:spMkLst>
            <pc:docMk/>
            <pc:sldMk cId="979682493" sldId="308"/>
            <ac:spMk id="26" creationId="{FDDAF2F8-53FE-4F73-9DE1-06761A489E1F}"/>
          </ac:spMkLst>
        </pc:spChg>
        <pc:grpChg chg="add">
          <ac:chgData name="Dunton, Morgan" userId="91b7a865-94d5-4c26-b837-ffc0a489a358" providerId="ADAL" clId="{28A4B6D4-A08F-4BE1-B4C6-92679B6CC071}" dt="2020-08-07T12:47:57.331" v="182" actId="26606"/>
          <ac:grpSpMkLst>
            <pc:docMk/>
            <pc:sldMk cId="979682493" sldId="308"/>
            <ac:grpSpMk id="10" creationId="{EDB03D4E-BC80-4CD7-BE0B-4A69CD10CCF9}"/>
          </ac:grpSpMkLst>
        </pc:grpChg>
        <pc:grpChg chg="add">
          <ac:chgData name="Dunton, Morgan" userId="91b7a865-94d5-4c26-b837-ffc0a489a358" providerId="ADAL" clId="{28A4B6D4-A08F-4BE1-B4C6-92679B6CC071}" dt="2020-08-07T12:47:57.331" v="182" actId="26606"/>
          <ac:grpSpMkLst>
            <pc:docMk/>
            <pc:sldMk cId="979682493" sldId="308"/>
            <ac:grpSpMk id="15" creationId="{DA131F20-0603-4F9A-8475-D69927FA1330}"/>
          </ac:grpSpMkLst>
        </pc:grpChg>
        <pc:picChg chg="add">
          <ac:chgData name="Dunton, Morgan" userId="91b7a865-94d5-4c26-b837-ffc0a489a358" providerId="ADAL" clId="{28A4B6D4-A08F-4BE1-B4C6-92679B6CC071}" dt="2020-08-07T15:54:22.712" v="3139"/>
          <ac:picMkLst>
            <pc:docMk/>
            <pc:sldMk cId="979682493" sldId="308"/>
            <ac:picMk id="19" creationId="{E80109DA-2B6F-4F57-8B7C-F17B9BB24EFC}"/>
          </ac:picMkLst>
        </pc:picChg>
      </pc:sldChg>
      <pc:sldMasterChg chg="modSldLayout">
        <pc:chgData name="Dunton, Morgan" userId="91b7a865-94d5-4c26-b837-ffc0a489a358" providerId="ADAL" clId="{28A4B6D4-A08F-4BE1-B4C6-92679B6CC071}" dt="2020-08-07T15:56:06.491" v="3153" actId="478"/>
        <pc:sldMasterMkLst>
          <pc:docMk/>
          <pc:sldMasterMk cId="0" sldId="2147483648"/>
        </pc:sldMasterMkLst>
        <pc:sldLayoutChg chg="addSp modSp">
          <pc:chgData name="Dunton, Morgan" userId="91b7a865-94d5-4c26-b837-ffc0a489a358" providerId="ADAL" clId="{28A4B6D4-A08F-4BE1-B4C6-92679B6CC071}" dt="2020-08-07T14:25:07.089" v="3018" actId="1076"/>
          <pc:sldLayoutMkLst>
            <pc:docMk/>
            <pc:sldMasterMk cId="0" sldId="2147483648"/>
            <pc:sldLayoutMk cId="0" sldId="2147483649"/>
          </pc:sldLayoutMkLst>
          <pc:picChg chg="add mod">
            <ac:chgData name="Dunton, Morgan" userId="91b7a865-94d5-4c26-b837-ffc0a489a358" providerId="ADAL" clId="{28A4B6D4-A08F-4BE1-B4C6-92679B6CC071}" dt="2020-08-07T14:25:07.089" v="3018" actId="1076"/>
            <ac:picMkLst>
              <pc:docMk/>
              <pc:sldMasterMk cId="0" sldId="2147483648"/>
              <pc:sldLayoutMk cId="0" sldId="2147483649"/>
              <ac:picMk id="16" creationId="{6767992E-F0CD-4C61-B231-5BE355BFD60A}"/>
            </ac:picMkLst>
          </pc:picChg>
        </pc:sldLayoutChg>
        <pc:sldLayoutChg chg="addSp delSp">
          <pc:chgData name="Dunton, Morgan" userId="91b7a865-94d5-4c26-b837-ffc0a489a358" providerId="ADAL" clId="{28A4B6D4-A08F-4BE1-B4C6-92679B6CC071}" dt="2020-08-07T15:56:06.491" v="3153" actId="478"/>
          <pc:sldLayoutMkLst>
            <pc:docMk/>
            <pc:sldMasterMk cId="0" sldId="2147483648"/>
            <pc:sldLayoutMk cId="0" sldId="2147483650"/>
          </pc:sldLayoutMkLst>
          <pc:picChg chg="add del">
            <ac:chgData name="Dunton, Morgan" userId="91b7a865-94d5-4c26-b837-ffc0a489a358" providerId="ADAL" clId="{28A4B6D4-A08F-4BE1-B4C6-92679B6CC071}" dt="2020-08-07T15:56:06.491" v="3153" actId="478"/>
            <ac:picMkLst>
              <pc:docMk/>
              <pc:sldMasterMk cId="0" sldId="2147483648"/>
              <pc:sldLayoutMk cId="0" sldId="2147483650"/>
              <ac:picMk id="8" creationId="{93A4AD63-41D7-4E50-A162-B3E8B0CE0780}"/>
            </ac:picMkLst>
          </pc:picChg>
        </pc:sldLayoutChg>
        <pc:sldLayoutChg chg="addSp delSp">
          <pc:chgData name="Dunton, Morgan" userId="91b7a865-94d5-4c26-b837-ffc0a489a358" providerId="ADAL" clId="{28A4B6D4-A08F-4BE1-B4C6-92679B6CC071}" dt="2020-08-07T15:55:27.736" v="3152" actId="478"/>
          <pc:sldLayoutMkLst>
            <pc:docMk/>
            <pc:sldMasterMk cId="0" sldId="2147483648"/>
            <pc:sldLayoutMk cId="0" sldId="2147483651"/>
          </pc:sldLayoutMkLst>
          <pc:picChg chg="add del">
            <ac:chgData name="Dunton, Morgan" userId="91b7a865-94d5-4c26-b837-ffc0a489a358" providerId="ADAL" clId="{28A4B6D4-A08F-4BE1-B4C6-92679B6CC071}" dt="2020-08-07T15:55:27.736" v="3152" actId="478"/>
            <ac:picMkLst>
              <pc:docMk/>
              <pc:sldMasterMk cId="0" sldId="2147483648"/>
              <pc:sldLayoutMk cId="0" sldId="2147483651"/>
              <ac:picMk id="13" creationId="{D449705D-CDBF-470B-821E-703C54365749}"/>
            </ac:picMkLst>
          </pc:picChg>
        </pc:sldLayoutChg>
        <pc:sldLayoutChg chg="addSp">
          <pc:chgData name="Dunton, Morgan" userId="91b7a865-94d5-4c26-b837-ffc0a489a358" providerId="ADAL" clId="{28A4B6D4-A08F-4BE1-B4C6-92679B6CC071}" dt="2020-08-07T14:25:16.490" v="3021"/>
          <pc:sldLayoutMkLst>
            <pc:docMk/>
            <pc:sldMasterMk cId="0" sldId="2147483648"/>
            <pc:sldLayoutMk cId="0" sldId="2147483652"/>
          </pc:sldLayoutMkLst>
          <pc:picChg chg="add">
            <ac:chgData name="Dunton, Morgan" userId="91b7a865-94d5-4c26-b837-ffc0a489a358" providerId="ADAL" clId="{28A4B6D4-A08F-4BE1-B4C6-92679B6CC071}" dt="2020-08-07T14:25:16.490" v="3021"/>
            <ac:picMkLst>
              <pc:docMk/>
              <pc:sldMasterMk cId="0" sldId="2147483648"/>
              <pc:sldLayoutMk cId="0" sldId="2147483652"/>
              <ac:picMk id="9" creationId="{8B8FD993-7D8D-42A6-A16E-5C2724C65FEA}"/>
            </ac:picMkLst>
          </pc:picChg>
        </pc:sldLayoutChg>
        <pc:sldLayoutChg chg="addSp">
          <pc:chgData name="Dunton, Morgan" userId="91b7a865-94d5-4c26-b837-ffc0a489a358" providerId="ADAL" clId="{28A4B6D4-A08F-4BE1-B4C6-92679B6CC071}" dt="2020-08-07T14:25:18.001" v="3022"/>
          <pc:sldLayoutMkLst>
            <pc:docMk/>
            <pc:sldMasterMk cId="0" sldId="2147483648"/>
            <pc:sldLayoutMk cId="0" sldId="2147483653"/>
          </pc:sldLayoutMkLst>
          <pc:picChg chg="add">
            <ac:chgData name="Dunton, Morgan" userId="91b7a865-94d5-4c26-b837-ffc0a489a358" providerId="ADAL" clId="{28A4B6D4-A08F-4BE1-B4C6-92679B6CC071}" dt="2020-08-07T14:25:18.001" v="3022"/>
            <ac:picMkLst>
              <pc:docMk/>
              <pc:sldMasterMk cId="0" sldId="2147483648"/>
              <pc:sldLayoutMk cId="0" sldId="2147483653"/>
              <ac:picMk id="11" creationId="{8954172B-8494-44FB-97E6-D5CC19293FD3}"/>
            </ac:picMkLst>
          </pc:picChg>
        </pc:sldLayoutChg>
        <pc:sldLayoutChg chg="addSp">
          <pc:chgData name="Dunton, Morgan" userId="91b7a865-94d5-4c26-b837-ffc0a489a358" providerId="ADAL" clId="{28A4B6D4-A08F-4BE1-B4C6-92679B6CC071}" dt="2020-08-07T14:25:19.743" v="3023"/>
          <pc:sldLayoutMkLst>
            <pc:docMk/>
            <pc:sldMasterMk cId="0" sldId="2147483648"/>
            <pc:sldLayoutMk cId="0" sldId="2147483654"/>
          </pc:sldLayoutMkLst>
          <pc:picChg chg="add">
            <ac:chgData name="Dunton, Morgan" userId="91b7a865-94d5-4c26-b837-ffc0a489a358" providerId="ADAL" clId="{28A4B6D4-A08F-4BE1-B4C6-92679B6CC071}" dt="2020-08-07T14:25:19.743" v="3023"/>
            <ac:picMkLst>
              <pc:docMk/>
              <pc:sldMasterMk cId="0" sldId="2147483648"/>
              <pc:sldLayoutMk cId="0" sldId="2147483654"/>
              <ac:picMk id="7" creationId="{566D557B-EAE9-429E-BB41-21CB6E6585FA}"/>
            </ac:picMkLst>
          </pc:picChg>
        </pc:sldLayoutChg>
        <pc:sldLayoutChg chg="addSp">
          <pc:chgData name="Dunton, Morgan" userId="91b7a865-94d5-4c26-b837-ffc0a489a358" providerId="ADAL" clId="{28A4B6D4-A08F-4BE1-B4C6-92679B6CC071}" dt="2020-08-07T14:25:25.951" v="3025"/>
          <pc:sldLayoutMkLst>
            <pc:docMk/>
            <pc:sldMasterMk cId="0" sldId="2147483648"/>
            <pc:sldLayoutMk cId="0" sldId="2147483655"/>
          </pc:sldLayoutMkLst>
          <pc:picChg chg="add">
            <ac:chgData name="Dunton, Morgan" userId="91b7a865-94d5-4c26-b837-ffc0a489a358" providerId="ADAL" clId="{28A4B6D4-A08F-4BE1-B4C6-92679B6CC071}" dt="2020-08-07T14:25:25.951" v="3025"/>
            <ac:picMkLst>
              <pc:docMk/>
              <pc:sldMasterMk cId="0" sldId="2147483648"/>
              <pc:sldLayoutMk cId="0" sldId="2147483655"/>
              <ac:picMk id="8" creationId="{48514853-69C4-478D-9487-6CB223500ED0}"/>
            </ac:picMkLst>
          </pc:picChg>
        </pc:sldLayoutChg>
        <pc:sldLayoutChg chg="addSp">
          <pc:chgData name="Dunton, Morgan" userId="91b7a865-94d5-4c26-b837-ffc0a489a358" providerId="ADAL" clId="{28A4B6D4-A08F-4BE1-B4C6-92679B6CC071}" dt="2020-08-07T14:25:24.623" v="3024"/>
          <pc:sldLayoutMkLst>
            <pc:docMk/>
            <pc:sldMasterMk cId="0" sldId="2147483648"/>
            <pc:sldLayoutMk cId="0" sldId="2147483656"/>
          </pc:sldLayoutMkLst>
          <pc:picChg chg="add">
            <ac:chgData name="Dunton, Morgan" userId="91b7a865-94d5-4c26-b837-ffc0a489a358" providerId="ADAL" clId="{28A4B6D4-A08F-4BE1-B4C6-92679B6CC071}" dt="2020-08-07T14:25:24.623" v="3024"/>
            <ac:picMkLst>
              <pc:docMk/>
              <pc:sldMasterMk cId="0" sldId="2147483648"/>
              <pc:sldLayoutMk cId="0" sldId="2147483656"/>
              <ac:picMk id="10" creationId="{03BD9B50-BCB8-471F-8366-A1EE85C6FCF6}"/>
            </ac:picMkLst>
          </pc:picChg>
        </pc:sldLayoutChg>
        <pc:sldLayoutChg chg="addSp">
          <pc:chgData name="Dunton, Morgan" userId="91b7a865-94d5-4c26-b837-ffc0a489a358" providerId="ADAL" clId="{28A4B6D4-A08F-4BE1-B4C6-92679B6CC071}" dt="2020-08-07T14:25:28.406" v="3027"/>
          <pc:sldLayoutMkLst>
            <pc:docMk/>
            <pc:sldMasterMk cId="0" sldId="2147483648"/>
            <pc:sldLayoutMk cId="0" sldId="2147483657"/>
          </pc:sldLayoutMkLst>
          <pc:picChg chg="add">
            <ac:chgData name="Dunton, Morgan" userId="91b7a865-94d5-4c26-b837-ffc0a489a358" providerId="ADAL" clId="{28A4B6D4-A08F-4BE1-B4C6-92679B6CC071}" dt="2020-08-07T14:25:28.406" v="3027"/>
            <ac:picMkLst>
              <pc:docMk/>
              <pc:sldMasterMk cId="0" sldId="2147483648"/>
              <pc:sldLayoutMk cId="0" sldId="2147483657"/>
              <ac:picMk id="11" creationId="{C8B0DC71-E1E1-4B82-A411-C9B6593CBF95}"/>
            </ac:picMkLst>
          </pc:picChg>
        </pc:sldLayoutChg>
        <pc:sldLayoutChg chg="addSp">
          <pc:chgData name="Dunton, Morgan" userId="91b7a865-94d5-4c26-b837-ffc0a489a358" providerId="ADAL" clId="{28A4B6D4-A08F-4BE1-B4C6-92679B6CC071}" dt="2020-08-07T14:25:27.552" v="3026"/>
          <pc:sldLayoutMkLst>
            <pc:docMk/>
            <pc:sldMasterMk cId="0" sldId="2147483648"/>
            <pc:sldLayoutMk cId="0" sldId="2147483658"/>
          </pc:sldLayoutMkLst>
          <pc:picChg chg="add">
            <ac:chgData name="Dunton, Morgan" userId="91b7a865-94d5-4c26-b837-ffc0a489a358" providerId="ADAL" clId="{28A4B6D4-A08F-4BE1-B4C6-92679B6CC071}" dt="2020-08-07T14:25:27.552" v="3026"/>
            <ac:picMkLst>
              <pc:docMk/>
              <pc:sldMasterMk cId="0" sldId="2147483648"/>
              <pc:sldLayoutMk cId="0" sldId="2147483658"/>
              <ac:picMk id="8" creationId="{2C2A7CD7-BFD5-4DA1-AB4C-DB88B86852E7}"/>
            </ac:picMkLst>
          </pc:picChg>
        </pc:sldLayoutChg>
        <pc:sldLayoutChg chg="addSp">
          <pc:chgData name="Dunton, Morgan" userId="91b7a865-94d5-4c26-b837-ffc0a489a358" providerId="ADAL" clId="{28A4B6D4-A08F-4BE1-B4C6-92679B6CC071}" dt="2020-08-07T14:25:29.613" v="3028"/>
          <pc:sldLayoutMkLst>
            <pc:docMk/>
            <pc:sldMasterMk cId="0" sldId="2147483648"/>
            <pc:sldLayoutMk cId="0" sldId="2147483659"/>
          </pc:sldLayoutMkLst>
          <pc:picChg chg="add">
            <ac:chgData name="Dunton, Morgan" userId="91b7a865-94d5-4c26-b837-ffc0a489a358" providerId="ADAL" clId="{28A4B6D4-A08F-4BE1-B4C6-92679B6CC071}" dt="2020-08-07T14:25:29.613" v="3028"/>
            <ac:picMkLst>
              <pc:docMk/>
              <pc:sldMasterMk cId="0" sldId="2147483648"/>
              <pc:sldLayoutMk cId="0" sldId="2147483659"/>
              <ac:picMk id="11" creationId="{E86761B1-0134-42B2-AB52-DE99BB718844}"/>
            </ac:picMkLst>
          </pc:picChg>
        </pc:sldLayoutChg>
      </pc:sldMasterChg>
    </pc:docChg>
  </pc:docChgLst>
  <pc:docChgLst>
    <pc:chgData clId="Web-{4942431B-0B20-C502-44D6-79D7C261F0E3}"/>
    <pc:docChg chg="modSld">
      <pc:chgData name="" userId="" providerId="" clId="Web-{4942431B-0B20-C502-44D6-79D7C261F0E3}" dt="2020-06-09T18:10:00.788" v="113" actId="1076"/>
      <pc:docMkLst>
        <pc:docMk/>
      </pc:docMkLst>
      <pc:sldChg chg="modNotes">
        <pc:chgData name="" userId="" providerId="" clId="Web-{4942431B-0B20-C502-44D6-79D7C261F0E3}" dt="2020-06-09T18:09:43.272" v="112"/>
        <pc:sldMkLst>
          <pc:docMk/>
          <pc:sldMk cId="582751562" sldId="270"/>
        </pc:sldMkLst>
      </pc:sldChg>
      <pc:sldChg chg="modSp">
        <pc:chgData name="" userId="" providerId="" clId="Web-{4942431B-0B20-C502-44D6-79D7C261F0E3}" dt="2020-06-09T18:10:00.788" v="113" actId="1076"/>
        <pc:sldMkLst>
          <pc:docMk/>
          <pc:sldMk cId="1052715998" sldId="303"/>
        </pc:sldMkLst>
        <pc:spChg chg="mod">
          <ac:chgData name="" userId="" providerId="" clId="Web-{4942431B-0B20-C502-44D6-79D7C261F0E3}" dt="2020-06-09T18:10:00.788" v="113" actId="1076"/>
          <ac:spMkLst>
            <pc:docMk/>
            <pc:sldMk cId="1052715998" sldId="303"/>
            <ac:spMk id="2" creationId="{57B077DE-F00C-45AB-A3B6-9B62E560E47B}"/>
          </ac:spMkLst>
        </pc:spChg>
      </pc:sldChg>
    </pc:docChg>
  </pc:docChgLst>
  <pc:docChgLst>
    <pc:chgData clId="Web-{426B02BE-2BCA-122E-01AF-FF7E12A8907D}"/>
    <pc:docChg chg="modSld">
      <pc:chgData name="" userId="" providerId="" clId="Web-{426B02BE-2BCA-122E-01AF-FF7E12A8907D}" dt="2020-06-09T11:55:33.092" v="8" actId="20577"/>
      <pc:docMkLst>
        <pc:docMk/>
      </pc:docMkLst>
      <pc:sldChg chg="modSp">
        <pc:chgData name="" userId="" providerId="" clId="Web-{426B02BE-2BCA-122E-01AF-FF7E12A8907D}" dt="2020-06-09T11:55:33.092" v="8" actId="20577"/>
        <pc:sldMkLst>
          <pc:docMk/>
          <pc:sldMk cId="585312866" sldId="256"/>
        </pc:sldMkLst>
        <pc:spChg chg="mod">
          <ac:chgData name="" userId="" providerId="" clId="Web-{426B02BE-2BCA-122E-01AF-FF7E12A8907D}" dt="2020-06-09T11:55:33.092" v="8" actId="20577"/>
          <ac:spMkLst>
            <pc:docMk/>
            <pc:sldMk cId="585312866" sldId="256"/>
            <ac:spMk id="3" creationId="{580F79EF-DEA2-4598-B522-8A95544020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89B1C-B1A3-4D73-9C3D-7FB72B49D319}" type="datetimeFigureOut">
              <a:rPr lang="en-US" smtClean="0"/>
              <a:t>8/7/2020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D2D11-1EA4-49DA-BCCF-4D938C8113C1}" type="slidenum">
              <a:rPr lang="en-US" smtClean="0"/>
              <a:t>‹#›</a:t>
            </a:fld>
            <a:endParaRPr lang="en-US"/>
          </a:p>
        </p:txBody>
      </p:sp>
    </p:spTree>
    <p:extLst>
      <p:ext uri="{BB962C8B-B14F-4D97-AF65-F5344CB8AC3E}">
        <p14:creationId xmlns:p14="http://schemas.microsoft.com/office/powerpoint/2010/main" val="360473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we begin the journey to better understand the updated ELA standards. You will be prompted to pause the video a couple of times to provide you an opportunity to study and discuss with colleagues the prompts suggested. If you are studying alone, you may want to start a study journal to record your responses. Keep in mind that the standards are a matter of rule (they are in law), so we must follow a strict process to make any change. What follows reflects the beginning steps in a lengthy process. </a:t>
            </a:r>
          </a:p>
        </p:txBody>
      </p:sp>
      <p:sp>
        <p:nvSpPr>
          <p:cNvPr id="4" name="Slide Number Placeholder 3"/>
          <p:cNvSpPr>
            <a:spLocks noGrp="1"/>
          </p:cNvSpPr>
          <p:nvPr>
            <p:ph type="sldNum" sz="quarter" idx="5"/>
          </p:nvPr>
        </p:nvSpPr>
        <p:spPr/>
        <p:txBody>
          <a:bodyPr/>
          <a:lstStyle/>
          <a:p>
            <a:fld id="{E6FD2D11-1EA4-49DA-BCCF-4D938C8113C1}" type="slidenum">
              <a:rPr lang="en-US" smtClean="0"/>
              <a:t>1</a:t>
            </a:fld>
            <a:endParaRPr lang="en-US"/>
          </a:p>
        </p:txBody>
      </p:sp>
    </p:spTree>
    <p:extLst>
      <p:ext uri="{BB962C8B-B14F-4D97-AF65-F5344CB8AC3E}">
        <p14:creationId xmlns:p14="http://schemas.microsoft.com/office/powerpoint/2010/main" val="283927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should take less time as there is no new standards, just revised content in a reformatted document.</a:t>
            </a:r>
          </a:p>
        </p:txBody>
      </p:sp>
      <p:sp>
        <p:nvSpPr>
          <p:cNvPr id="4" name="Slide Number Placeholder 3"/>
          <p:cNvSpPr>
            <a:spLocks noGrp="1"/>
          </p:cNvSpPr>
          <p:nvPr>
            <p:ph type="sldNum" sz="quarter" idx="5"/>
          </p:nvPr>
        </p:nvSpPr>
        <p:spPr/>
        <p:txBody>
          <a:bodyPr/>
          <a:lstStyle/>
          <a:p>
            <a:fld id="{E6FD2D11-1EA4-49DA-BCCF-4D938C8113C1}" type="slidenum">
              <a:rPr lang="en-US" smtClean="0"/>
              <a:t>10</a:t>
            </a:fld>
            <a:endParaRPr lang="en-US"/>
          </a:p>
        </p:txBody>
      </p:sp>
    </p:spTree>
    <p:extLst>
      <p:ext uri="{BB962C8B-B14F-4D97-AF65-F5344CB8AC3E}">
        <p14:creationId xmlns:p14="http://schemas.microsoft.com/office/powerpoint/2010/main" val="226754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Succinct. Clear. Less. Honor teacher judgement. Extracting indications of curriculum removes prohibitive interpretations of the standards. </a:t>
            </a:r>
          </a:p>
        </p:txBody>
      </p:sp>
      <p:sp>
        <p:nvSpPr>
          <p:cNvPr id="4" name="Slide Number Placeholder 3"/>
          <p:cNvSpPr>
            <a:spLocks noGrp="1"/>
          </p:cNvSpPr>
          <p:nvPr>
            <p:ph type="sldNum" sz="quarter" idx="5"/>
          </p:nvPr>
        </p:nvSpPr>
        <p:spPr/>
        <p:txBody>
          <a:bodyPr/>
          <a:lstStyle/>
          <a:p>
            <a:fld id="{E6FD2D11-1EA4-49DA-BCCF-4D938C8113C1}" type="slidenum">
              <a:rPr lang="en-US" smtClean="0"/>
              <a:t>11</a:t>
            </a:fld>
            <a:endParaRPr lang="en-US"/>
          </a:p>
        </p:txBody>
      </p:sp>
    </p:spTree>
    <p:extLst>
      <p:ext uri="{BB962C8B-B14F-4D97-AF65-F5344CB8AC3E}">
        <p14:creationId xmlns:p14="http://schemas.microsoft.com/office/powerpoint/2010/main" val="360772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CCSS includes a fantastic, detailed introduction to ELA that explains how they were intended to be interpreted and implemented. This document has been largely ignored, so the critical information has moved to a prominent position. </a:t>
            </a:r>
          </a:p>
        </p:txBody>
      </p:sp>
      <p:sp>
        <p:nvSpPr>
          <p:cNvPr id="4" name="Slide Number Placeholder 3"/>
          <p:cNvSpPr>
            <a:spLocks noGrp="1"/>
          </p:cNvSpPr>
          <p:nvPr>
            <p:ph type="sldNum" sz="quarter" idx="5"/>
          </p:nvPr>
        </p:nvSpPr>
        <p:spPr/>
        <p:txBody>
          <a:bodyPr/>
          <a:lstStyle/>
          <a:p>
            <a:fld id="{E6FD2D11-1EA4-49DA-BCCF-4D938C8113C1}" type="slidenum">
              <a:rPr lang="en-US" smtClean="0"/>
              <a:t>12</a:t>
            </a:fld>
            <a:endParaRPr lang="en-US"/>
          </a:p>
        </p:txBody>
      </p:sp>
    </p:spTree>
    <p:extLst>
      <p:ext uri="{BB962C8B-B14F-4D97-AF65-F5344CB8AC3E}">
        <p14:creationId xmlns:p14="http://schemas.microsoft.com/office/powerpoint/2010/main" val="3304247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time to pause and do.</a:t>
            </a:r>
          </a:p>
        </p:txBody>
      </p:sp>
      <p:sp>
        <p:nvSpPr>
          <p:cNvPr id="4" name="Slide Number Placeholder 3"/>
          <p:cNvSpPr>
            <a:spLocks noGrp="1"/>
          </p:cNvSpPr>
          <p:nvPr>
            <p:ph type="sldNum" sz="quarter" idx="5"/>
          </p:nvPr>
        </p:nvSpPr>
        <p:spPr/>
        <p:txBody>
          <a:bodyPr/>
          <a:lstStyle/>
          <a:p>
            <a:fld id="{E6FD2D11-1EA4-49DA-BCCF-4D938C8113C1}" type="slidenum">
              <a:rPr lang="en-US" smtClean="0"/>
              <a:t>13</a:t>
            </a:fld>
            <a:endParaRPr lang="en-US"/>
          </a:p>
        </p:txBody>
      </p:sp>
    </p:spTree>
    <p:extLst>
      <p:ext uri="{BB962C8B-B14F-4D97-AF65-F5344CB8AC3E}">
        <p14:creationId xmlns:p14="http://schemas.microsoft.com/office/powerpoint/2010/main" val="4049024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Small group discussion. Determine who will be the discussion leader. That person will call on people to talk and keep track of time. Limit responses to 1 minute or less. </a:t>
            </a:r>
          </a:p>
        </p:txBody>
      </p:sp>
      <p:sp>
        <p:nvSpPr>
          <p:cNvPr id="4" name="Slide Number Placeholder 3"/>
          <p:cNvSpPr>
            <a:spLocks noGrp="1"/>
          </p:cNvSpPr>
          <p:nvPr>
            <p:ph type="sldNum" sz="quarter" idx="5"/>
          </p:nvPr>
        </p:nvSpPr>
        <p:spPr/>
        <p:txBody>
          <a:bodyPr/>
          <a:lstStyle/>
          <a:p>
            <a:fld id="{E6FD2D11-1EA4-49DA-BCCF-4D938C8113C1}" type="slidenum">
              <a:rPr lang="en-US" smtClean="0"/>
              <a:t>14</a:t>
            </a:fld>
            <a:endParaRPr lang="en-US"/>
          </a:p>
        </p:txBody>
      </p:sp>
    </p:spTree>
    <p:extLst>
      <p:ext uri="{BB962C8B-B14F-4D97-AF65-F5344CB8AC3E}">
        <p14:creationId xmlns:p14="http://schemas.microsoft.com/office/powerpoint/2010/main" val="61850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to update the standards began during the winter of 2019. A steering committee reviewed every ELA standard for the strengths of the standard, problems or weaknesses with the standard, considered the opportunity to make improvements to the standard, and evaluated threats to the effective implementation of the standard. The committee then compiled a short list of recommendations for the writing teams to follow when reviewing and revising the ELA standards – the Common Core State Standards for ELA. What follows are the some of those recommendations. </a:t>
            </a:r>
          </a:p>
        </p:txBody>
      </p:sp>
      <p:sp>
        <p:nvSpPr>
          <p:cNvPr id="4" name="Slide Number Placeholder 3"/>
          <p:cNvSpPr>
            <a:spLocks noGrp="1"/>
          </p:cNvSpPr>
          <p:nvPr>
            <p:ph type="sldNum" sz="quarter" idx="5"/>
          </p:nvPr>
        </p:nvSpPr>
        <p:spPr/>
        <p:txBody>
          <a:bodyPr/>
          <a:lstStyle/>
          <a:p>
            <a:fld id="{E6FD2D11-1EA4-49DA-BCCF-4D938C8113C1}" type="slidenum">
              <a:rPr lang="en-US" smtClean="0"/>
              <a:t>2</a:t>
            </a:fld>
            <a:endParaRPr lang="en-US"/>
          </a:p>
        </p:txBody>
      </p:sp>
    </p:spTree>
    <p:extLst>
      <p:ext uri="{BB962C8B-B14F-4D97-AF65-F5344CB8AC3E}">
        <p14:creationId xmlns:p14="http://schemas.microsoft.com/office/powerpoint/2010/main" val="39814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committee wanted the writers to review and revise with students at the center of the picture. What is the essential learning that we want students to experience?</a:t>
            </a:r>
          </a:p>
        </p:txBody>
      </p:sp>
      <p:sp>
        <p:nvSpPr>
          <p:cNvPr id="4" name="Slide Number Placeholder 3"/>
          <p:cNvSpPr>
            <a:spLocks noGrp="1"/>
          </p:cNvSpPr>
          <p:nvPr>
            <p:ph type="sldNum" sz="quarter" idx="5"/>
          </p:nvPr>
        </p:nvSpPr>
        <p:spPr/>
        <p:txBody>
          <a:bodyPr/>
          <a:lstStyle/>
          <a:p>
            <a:fld id="{E6FD2D11-1EA4-49DA-BCCF-4D938C8113C1}" type="slidenum">
              <a:rPr lang="en-US" smtClean="0"/>
              <a:t>3</a:t>
            </a:fld>
            <a:endParaRPr lang="en-US"/>
          </a:p>
        </p:txBody>
      </p:sp>
    </p:spTree>
    <p:extLst>
      <p:ext uri="{BB962C8B-B14F-4D97-AF65-F5344CB8AC3E}">
        <p14:creationId xmlns:p14="http://schemas.microsoft.com/office/powerpoint/2010/main" val="420946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noticed some redundancy or similarity between standards that often caused confusion when teaching or assessing. By combining these standards, the committee hoped to reduce the overall number of ELA standards. </a:t>
            </a:r>
          </a:p>
        </p:txBody>
      </p:sp>
      <p:sp>
        <p:nvSpPr>
          <p:cNvPr id="4" name="Slide Number Placeholder 3"/>
          <p:cNvSpPr>
            <a:spLocks noGrp="1"/>
          </p:cNvSpPr>
          <p:nvPr>
            <p:ph type="sldNum" sz="quarter" idx="5"/>
          </p:nvPr>
        </p:nvSpPr>
        <p:spPr/>
        <p:txBody>
          <a:bodyPr/>
          <a:lstStyle/>
          <a:p>
            <a:fld id="{E6FD2D11-1EA4-49DA-BCCF-4D938C8113C1}" type="slidenum">
              <a:rPr lang="en-US" smtClean="0"/>
              <a:t>4</a:t>
            </a:fld>
            <a:endParaRPr lang="en-US"/>
          </a:p>
        </p:txBody>
      </p:sp>
    </p:spTree>
    <p:extLst>
      <p:ext uri="{BB962C8B-B14F-4D97-AF65-F5344CB8AC3E}">
        <p14:creationId xmlns:p14="http://schemas.microsoft.com/office/powerpoint/2010/main" val="117069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CCSS for ELA were written in developmentally appropriate progressions. The committee did not want the writers to lose sight of this.</a:t>
            </a:r>
          </a:p>
        </p:txBody>
      </p:sp>
      <p:sp>
        <p:nvSpPr>
          <p:cNvPr id="4" name="Slide Number Placeholder 3"/>
          <p:cNvSpPr>
            <a:spLocks noGrp="1"/>
          </p:cNvSpPr>
          <p:nvPr>
            <p:ph type="sldNum" sz="quarter" idx="5"/>
          </p:nvPr>
        </p:nvSpPr>
        <p:spPr/>
        <p:txBody>
          <a:bodyPr/>
          <a:lstStyle/>
          <a:p>
            <a:fld id="{E6FD2D11-1EA4-49DA-BCCF-4D938C8113C1}" type="slidenum">
              <a:rPr lang="en-US" smtClean="0"/>
              <a:t>5</a:t>
            </a:fld>
            <a:endParaRPr lang="en-US"/>
          </a:p>
        </p:txBody>
      </p:sp>
    </p:spTree>
    <p:extLst>
      <p:ext uri="{BB962C8B-B14F-4D97-AF65-F5344CB8AC3E}">
        <p14:creationId xmlns:p14="http://schemas.microsoft.com/office/powerpoint/2010/main" val="397055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oversight of the CCSS ELA standards is that they, written in 2009, do not reflect the prolific use of technology and digital tools in contemporary classrooms. This review provided an opportunity to correct that language.</a:t>
            </a:r>
          </a:p>
        </p:txBody>
      </p:sp>
      <p:sp>
        <p:nvSpPr>
          <p:cNvPr id="4" name="Slide Number Placeholder 3"/>
          <p:cNvSpPr>
            <a:spLocks noGrp="1"/>
          </p:cNvSpPr>
          <p:nvPr>
            <p:ph type="sldNum" sz="quarter" idx="5"/>
          </p:nvPr>
        </p:nvSpPr>
        <p:spPr/>
        <p:txBody>
          <a:bodyPr/>
          <a:lstStyle/>
          <a:p>
            <a:fld id="{E6FD2D11-1EA4-49DA-BCCF-4D938C8113C1}" type="slidenum">
              <a:rPr lang="en-US" smtClean="0"/>
              <a:t>6</a:t>
            </a:fld>
            <a:endParaRPr lang="en-US"/>
          </a:p>
        </p:txBody>
      </p:sp>
    </p:spTree>
    <p:extLst>
      <p:ext uri="{BB962C8B-B14F-4D97-AF65-F5344CB8AC3E}">
        <p14:creationId xmlns:p14="http://schemas.microsoft.com/office/powerpoint/2010/main" val="169907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teachers don’t understand what it says, who will? The committee suggested the standards should be written so that teachers understand the intent without notation or interpretation.</a:t>
            </a:r>
          </a:p>
        </p:txBody>
      </p:sp>
      <p:sp>
        <p:nvSpPr>
          <p:cNvPr id="4" name="Slide Number Placeholder 3"/>
          <p:cNvSpPr>
            <a:spLocks noGrp="1"/>
          </p:cNvSpPr>
          <p:nvPr>
            <p:ph type="sldNum" sz="quarter" idx="5"/>
          </p:nvPr>
        </p:nvSpPr>
        <p:spPr/>
        <p:txBody>
          <a:bodyPr/>
          <a:lstStyle/>
          <a:p>
            <a:fld id="{E6FD2D11-1EA4-49DA-BCCF-4D938C8113C1}" type="slidenum">
              <a:rPr lang="en-US" smtClean="0"/>
              <a:t>7</a:t>
            </a:fld>
            <a:endParaRPr lang="en-US"/>
          </a:p>
        </p:txBody>
      </p:sp>
    </p:spTree>
    <p:extLst>
      <p:ext uri="{BB962C8B-B14F-4D97-AF65-F5344CB8AC3E}">
        <p14:creationId xmlns:p14="http://schemas.microsoft.com/office/powerpoint/2010/main" val="371555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standards are intended to develop English language, the committee directed the writers to be aware of the need to develop “windows, doors, and mirrors” to cultural responsiveness. </a:t>
            </a:r>
          </a:p>
        </p:txBody>
      </p:sp>
      <p:sp>
        <p:nvSpPr>
          <p:cNvPr id="4" name="Slide Number Placeholder 3"/>
          <p:cNvSpPr>
            <a:spLocks noGrp="1"/>
          </p:cNvSpPr>
          <p:nvPr>
            <p:ph type="sldNum" sz="quarter" idx="5"/>
          </p:nvPr>
        </p:nvSpPr>
        <p:spPr/>
        <p:txBody>
          <a:bodyPr/>
          <a:lstStyle/>
          <a:p>
            <a:fld id="{E6FD2D11-1EA4-49DA-BCCF-4D938C8113C1}" type="slidenum">
              <a:rPr lang="en-US" smtClean="0"/>
              <a:t>8</a:t>
            </a:fld>
            <a:endParaRPr lang="en-US"/>
          </a:p>
        </p:txBody>
      </p:sp>
    </p:spTree>
    <p:extLst>
      <p:ext uri="{BB962C8B-B14F-4D97-AF65-F5344CB8AC3E}">
        <p14:creationId xmlns:p14="http://schemas.microsoft.com/office/powerpoint/2010/main" val="217906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 time to pause think about or talk to your colleagues to establish an anticipatory set of content. </a:t>
            </a:r>
          </a:p>
        </p:txBody>
      </p:sp>
      <p:sp>
        <p:nvSpPr>
          <p:cNvPr id="4" name="Slide Number Placeholder 3"/>
          <p:cNvSpPr>
            <a:spLocks noGrp="1"/>
          </p:cNvSpPr>
          <p:nvPr>
            <p:ph type="sldNum" sz="quarter" idx="5"/>
          </p:nvPr>
        </p:nvSpPr>
        <p:spPr/>
        <p:txBody>
          <a:bodyPr/>
          <a:lstStyle/>
          <a:p>
            <a:fld id="{E6FD2D11-1EA4-49DA-BCCF-4D938C8113C1}" type="slidenum">
              <a:rPr lang="en-US" smtClean="0"/>
              <a:t>9</a:t>
            </a:fld>
            <a:endParaRPr lang="en-US"/>
          </a:p>
        </p:txBody>
      </p:sp>
    </p:spTree>
    <p:extLst>
      <p:ext uri="{BB962C8B-B14F-4D97-AF65-F5344CB8AC3E}">
        <p14:creationId xmlns:p14="http://schemas.microsoft.com/office/powerpoint/2010/main" val="4145216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941F70B6-803B-4D5D-82A2-2332567957C4}" type="datetime1">
              <a:rPr lang="en-US" smtClean="0"/>
              <a:t>8/7/2020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33C8DD63-DF51-4F09-9DB2-F782FA822E51}"/>
              </a:ext>
            </a:extLst>
          </p:cNvPr>
          <p:cNvPicPr>
            <a:picLocks noChangeAspect="1"/>
          </p:cNvPicPr>
          <p:nvPr userDrawn="1"/>
        </p:nvPicPr>
        <p:blipFill>
          <a:blip r:embed="rId2"/>
          <a:stretch>
            <a:fillRect/>
          </a:stretch>
        </p:blipFill>
        <p:spPr>
          <a:xfrm>
            <a:off x="5590761" y="6442524"/>
            <a:ext cx="1010478" cy="368403"/>
          </a:xfrm>
          <a:prstGeom prst="rect">
            <a:avLst/>
          </a:prstGeom>
        </p:spPr>
      </p:pic>
      <p:pic>
        <p:nvPicPr>
          <p:cNvPr id="16" name="Picture 15">
            <a:extLst>
              <a:ext uri="{FF2B5EF4-FFF2-40B4-BE49-F238E27FC236}">
                <a16:creationId xmlns:a16="http://schemas.microsoft.com/office/drawing/2014/main" id="{6767992E-F0CD-4C61-B231-5BE355BFD60A}"/>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DB733-BEA4-4A94-9AE9-6C22EF098847}"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a:p>
        </p:txBody>
      </p:sp>
      <p:pic>
        <p:nvPicPr>
          <p:cNvPr id="7" name="Picture 6">
            <a:extLst>
              <a:ext uri="{FF2B5EF4-FFF2-40B4-BE49-F238E27FC236}">
                <a16:creationId xmlns:a16="http://schemas.microsoft.com/office/drawing/2014/main" id="{3ABABF91-5924-446C-88ED-A05114CB4A52}"/>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8" name="Picture 7">
            <a:extLst>
              <a:ext uri="{FF2B5EF4-FFF2-40B4-BE49-F238E27FC236}">
                <a16:creationId xmlns:a16="http://schemas.microsoft.com/office/drawing/2014/main" id="{2C2A7CD7-BFD5-4DA1-AB4C-DB88B86852E7}"/>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72EB5CDC-246D-4ABF-84C1-A35C48A6A336}" type="datetime1">
              <a:rPr lang="en-US" smtClean="0"/>
              <a:t>8/7/2020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4CCA12-0655-4466-88AD-074378DBD852}"/>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11" name="Picture 10">
            <a:extLst>
              <a:ext uri="{FF2B5EF4-FFF2-40B4-BE49-F238E27FC236}">
                <a16:creationId xmlns:a16="http://schemas.microsoft.com/office/drawing/2014/main" id="{E86761B1-0134-42B2-AB52-DE99BB718844}"/>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4B14E-F736-45D5-803C-05E8BEEA8A62}"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a:p>
        </p:txBody>
      </p:sp>
      <p:pic>
        <p:nvPicPr>
          <p:cNvPr id="7" name="Picture 6">
            <a:extLst>
              <a:ext uri="{FF2B5EF4-FFF2-40B4-BE49-F238E27FC236}">
                <a16:creationId xmlns:a16="http://schemas.microsoft.com/office/drawing/2014/main" id="{EEC1FBD3-A684-421F-9ADE-9CA3F42619C4}"/>
              </a:ext>
            </a:extLst>
          </p:cNvPr>
          <p:cNvPicPr>
            <a:picLocks noChangeAspect="1"/>
          </p:cNvPicPr>
          <p:nvPr userDrawn="1"/>
        </p:nvPicPr>
        <p:blipFill>
          <a:blip r:embed="rId2"/>
          <a:stretch>
            <a:fillRect/>
          </a:stretch>
        </p:blipFill>
        <p:spPr>
          <a:xfrm>
            <a:off x="7760" y="6477538"/>
            <a:ext cx="1010478" cy="36840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9D758960-3769-4519-9EC6-F380F3F8153C}" type="datetime1">
              <a:rPr lang="en-US" smtClean="0"/>
              <a:t>8/7/2020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FD3FA83C-2853-48FF-B80C-46859DBEE0BF}"/>
              </a:ext>
            </a:extLst>
          </p:cNvPr>
          <p:cNvPicPr>
            <a:picLocks noChangeAspect="1"/>
          </p:cNvPicPr>
          <p:nvPr userDrawn="1"/>
        </p:nvPicPr>
        <p:blipFill>
          <a:blip r:embed="rId2"/>
          <a:stretch>
            <a:fillRect/>
          </a:stretch>
        </p:blipFill>
        <p:spPr>
          <a:xfrm>
            <a:off x="5586924" y="6299368"/>
            <a:ext cx="1010478" cy="36840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44DFC7-DBBB-49ED-BE5A-7AB3D63D9FFA}" type="datetime1">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a:p>
        </p:txBody>
      </p:sp>
      <p:pic>
        <p:nvPicPr>
          <p:cNvPr id="8" name="Picture 7">
            <a:extLst>
              <a:ext uri="{FF2B5EF4-FFF2-40B4-BE49-F238E27FC236}">
                <a16:creationId xmlns:a16="http://schemas.microsoft.com/office/drawing/2014/main" id="{32B199F5-7B98-40B0-A3D2-CF415BF234B2}"/>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9" name="Picture 8">
            <a:extLst>
              <a:ext uri="{FF2B5EF4-FFF2-40B4-BE49-F238E27FC236}">
                <a16:creationId xmlns:a16="http://schemas.microsoft.com/office/drawing/2014/main" id="{8B8FD993-7D8D-42A6-A16E-5C2724C65FEA}"/>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946A4F-BBF6-4D4D-993A-31F9884C710A}" type="datetime1">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a:p>
        </p:txBody>
      </p:sp>
      <p:pic>
        <p:nvPicPr>
          <p:cNvPr id="10" name="Picture 9">
            <a:extLst>
              <a:ext uri="{FF2B5EF4-FFF2-40B4-BE49-F238E27FC236}">
                <a16:creationId xmlns:a16="http://schemas.microsoft.com/office/drawing/2014/main" id="{1AE4080B-BC3E-43E9-BAB0-DB68B8359280}"/>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11" name="Picture 10">
            <a:extLst>
              <a:ext uri="{FF2B5EF4-FFF2-40B4-BE49-F238E27FC236}">
                <a16:creationId xmlns:a16="http://schemas.microsoft.com/office/drawing/2014/main" id="{8954172B-8494-44FB-97E6-D5CC19293FD3}"/>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42C19E-0ECD-46A6-9C6E-95272D7009F9}" type="datetime1">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a:p>
        </p:txBody>
      </p:sp>
      <p:pic>
        <p:nvPicPr>
          <p:cNvPr id="6" name="Picture 5">
            <a:extLst>
              <a:ext uri="{FF2B5EF4-FFF2-40B4-BE49-F238E27FC236}">
                <a16:creationId xmlns:a16="http://schemas.microsoft.com/office/drawing/2014/main" id="{B5135D83-85C2-4296-903D-85CFBDA3B624}"/>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7" name="Picture 6">
            <a:extLst>
              <a:ext uri="{FF2B5EF4-FFF2-40B4-BE49-F238E27FC236}">
                <a16:creationId xmlns:a16="http://schemas.microsoft.com/office/drawing/2014/main" id="{566D557B-EAE9-429E-BB41-21CB6E6585FA}"/>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012645D-9E8B-40C2-80D0-E888A0A35F19}" type="datetime1">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a:p>
        </p:txBody>
      </p:sp>
      <p:pic>
        <p:nvPicPr>
          <p:cNvPr id="7" name="Picture 6">
            <a:extLst>
              <a:ext uri="{FF2B5EF4-FFF2-40B4-BE49-F238E27FC236}">
                <a16:creationId xmlns:a16="http://schemas.microsoft.com/office/drawing/2014/main" id="{7FB23ED7-F16E-454E-BA52-393D0DDDC222}"/>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8" name="Picture 7">
            <a:extLst>
              <a:ext uri="{FF2B5EF4-FFF2-40B4-BE49-F238E27FC236}">
                <a16:creationId xmlns:a16="http://schemas.microsoft.com/office/drawing/2014/main" id="{48514853-69C4-478D-9487-6CB223500ED0}"/>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DC3AF12-5924-4C2C-9EDB-8E1F41E0241E}" type="datetime1">
              <a:rPr lang="en-US" smtClean="0"/>
              <a:t>8/7/2020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a:p>
        </p:txBody>
      </p:sp>
      <p:pic>
        <p:nvPicPr>
          <p:cNvPr id="9" name="Picture 8">
            <a:extLst>
              <a:ext uri="{FF2B5EF4-FFF2-40B4-BE49-F238E27FC236}">
                <a16:creationId xmlns:a16="http://schemas.microsoft.com/office/drawing/2014/main" id="{90948BEB-0A7A-4E5D-893F-2231BD3FF5EC}"/>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10" name="Picture 9">
            <a:extLst>
              <a:ext uri="{FF2B5EF4-FFF2-40B4-BE49-F238E27FC236}">
                <a16:creationId xmlns:a16="http://schemas.microsoft.com/office/drawing/2014/main" id="{03BD9B50-BCB8-471F-8366-A1EE85C6FCF6}"/>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02DCA59-D737-43EA-A005-1F4982CE60C8}" type="datetime1">
              <a:rPr lang="en-US" smtClean="0"/>
              <a:t>8/7/2020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a:p>
        </p:txBody>
      </p:sp>
      <p:pic>
        <p:nvPicPr>
          <p:cNvPr id="9" name="Picture 8">
            <a:extLst>
              <a:ext uri="{FF2B5EF4-FFF2-40B4-BE49-F238E27FC236}">
                <a16:creationId xmlns:a16="http://schemas.microsoft.com/office/drawing/2014/main" id="{FE15D567-4602-4005-AB6D-FBCF2A1BD7BD}"/>
              </a:ext>
            </a:extLst>
          </p:cNvPr>
          <p:cNvPicPr>
            <a:picLocks noChangeAspect="1"/>
          </p:cNvPicPr>
          <p:nvPr userDrawn="1"/>
        </p:nvPicPr>
        <p:blipFill>
          <a:blip r:embed="rId2"/>
          <a:stretch>
            <a:fillRect/>
          </a:stretch>
        </p:blipFill>
        <p:spPr>
          <a:xfrm>
            <a:off x="7760" y="6477538"/>
            <a:ext cx="1010478" cy="368403"/>
          </a:xfrm>
          <a:prstGeom prst="rect">
            <a:avLst/>
          </a:prstGeom>
        </p:spPr>
      </p:pic>
      <p:pic>
        <p:nvPicPr>
          <p:cNvPr id="11" name="Picture 10">
            <a:extLst>
              <a:ext uri="{FF2B5EF4-FFF2-40B4-BE49-F238E27FC236}">
                <a16:creationId xmlns:a16="http://schemas.microsoft.com/office/drawing/2014/main" id="{C8B0DC71-E1E1-4B82-A411-C9B6593CBF95}"/>
              </a:ext>
            </a:extLst>
          </p:cNvPr>
          <p:cNvPicPr>
            <a:picLocks noChangeAspect="1"/>
          </p:cNvPicPr>
          <p:nvPr userDrawn="1"/>
        </p:nvPicPr>
        <p:blipFill>
          <a:blip r:embed="rId2"/>
          <a:stretch>
            <a:fillRect/>
          </a:stretch>
        </p:blipFill>
        <p:spPr>
          <a:xfrm>
            <a:off x="466432" y="293585"/>
            <a:ext cx="1010478" cy="3684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F2FE8BE3-970C-4C63-8749-AF4C1E28C990}" type="datetime1">
              <a:rPr lang="en-US" smtClean="0"/>
              <a:t>8/7/2020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organ.Dunton@maine.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Danielle.M.Saucier@maine.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ine.gov/doe/sites/maine.gov.doe/files/inline-files/Intro_preambl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14" name="Group 13">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15"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16"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17" name="Straight Connector 1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3AD30D3-D968-40A0-9340-1CE6476424B0}"/>
              </a:ext>
            </a:extLst>
          </p:cNvPr>
          <p:cNvSpPr>
            <a:spLocks noGrp="1"/>
          </p:cNvSpPr>
          <p:nvPr>
            <p:ph type="ctrTitle"/>
          </p:nvPr>
        </p:nvSpPr>
        <p:spPr>
          <a:xfrm>
            <a:off x="3162301" y="1830579"/>
            <a:ext cx="5860821" cy="1829015"/>
          </a:xfrm>
        </p:spPr>
        <p:txBody>
          <a:bodyPr anchor="ctr">
            <a:normAutofit/>
          </a:bodyPr>
          <a:lstStyle/>
          <a:p>
            <a:pPr algn="ctr"/>
            <a:r>
              <a:rPr lang="en-US" dirty="0">
                <a:solidFill>
                  <a:schemeClr val="tx2">
                    <a:lumMod val="75000"/>
                    <a:lumOff val="25000"/>
                  </a:schemeClr>
                </a:solidFill>
              </a:rPr>
              <a:t>AT THE BEGINNING</a:t>
            </a:r>
            <a:br>
              <a:rPr lang="en-US" dirty="0">
                <a:solidFill>
                  <a:schemeClr val="tx2">
                    <a:lumMod val="75000"/>
                    <a:lumOff val="25000"/>
                  </a:schemeClr>
                </a:solidFill>
              </a:rPr>
            </a:br>
            <a:r>
              <a:rPr lang="en-US" sz="2200" dirty="0">
                <a:solidFill>
                  <a:schemeClr val="tx2">
                    <a:lumMod val="75000"/>
                    <a:lumOff val="25000"/>
                  </a:schemeClr>
                </a:solidFill>
              </a:rPr>
              <a:t>Exploring Maine's Updated </a:t>
            </a:r>
            <a:br>
              <a:rPr lang="en-US" sz="2200" dirty="0">
                <a:solidFill>
                  <a:schemeClr val="tx2">
                    <a:lumMod val="75000"/>
                    <a:lumOff val="25000"/>
                  </a:schemeClr>
                </a:solidFill>
              </a:rPr>
            </a:br>
            <a:r>
              <a:rPr lang="en-US" sz="2200" dirty="0">
                <a:solidFill>
                  <a:schemeClr val="tx2">
                    <a:lumMod val="75000"/>
                    <a:lumOff val="25000"/>
                  </a:schemeClr>
                </a:solidFill>
              </a:rPr>
              <a:t>English Language Arts Standards</a:t>
            </a:r>
            <a:endParaRPr lang="en-US" dirty="0">
              <a:solidFill>
                <a:schemeClr val="tx2">
                  <a:lumMod val="75000"/>
                  <a:lumOff val="25000"/>
                </a:schemeClr>
              </a:solidFill>
            </a:endParaRPr>
          </a:p>
        </p:txBody>
      </p:sp>
      <p:sp>
        <p:nvSpPr>
          <p:cNvPr id="3" name="Subtitle 2">
            <a:extLst>
              <a:ext uri="{FF2B5EF4-FFF2-40B4-BE49-F238E27FC236}">
                <a16:creationId xmlns:a16="http://schemas.microsoft.com/office/drawing/2014/main" id="{580F79EF-DEA2-4598-B522-8A95544020AE}"/>
              </a:ext>
            </a:extLst>
          </p:cNvPr>
          <p:cNvSpPr>
            <a:spLocks noGrp="1"/>
          </p:cNvSpPr>
          <p:nvPr>
            <p:ph type="subTitle" idx="1"/>
          </p:nvPr>
        </p:nvSpPr>
        <p:spPr>
          <a:xfrm>
            <a:off x="3221810" y="3850094"/>
            <a:ext cx="5860821" cy="1176043"/>
          </a:xfrm>
        </p:spPr>
        <p:txBody>
          <a:bodyPr>
            <a:noAutofit/>
          </a:bodyPr>
          <a:lstStyle/>
          <a:p>
            <a:pPr algn="ctr"/>
            <a:r>
              <a:rPr lang="en-US" sz="3200" dirty="0">
                <a:solidFill>
                  <a:schemeClr val="tx2">
                    <a:lumMod val="75000"/>
                    <a:lumOff val="25000"/>
                  </a:schemeClr>
                </a:solidFill>
                <a:hlinkClick r:id="rId3"/>
              </a:rPr>
              <a:t>Morgan.Dunton@maine.gov</a:t>
            </a:r>
            <a:endParaRPr lang="en-US" sz="3200" dirty="0">
              <a:solidFill>
                <a:schemeClr val="tx2">
                  <a:lumMod val="75000"/>
                  <a:lumOff val="25000"/>
                </a:schemeClr>
              </a:solidFill>
            </a:endParaRPr>
          </a:p>
          <a:p>
            <a:pPr algn="ctr"/>
            <a:r>
              <a:rPr lang="en-US" sz="3200" dirty="0">
                <a:solidFill>
                  <a:schemeClr val="tx2">
                    <a:lumMod val="75000"/>
                    <a:lumOff val="25000"/>
                  </a:schemeClr>
                </a:solidFill>
                <a:hlinkClick r:id="rId4"/>
              </a:rPr>
              <a:t>Danielle.M.Saucier@maine.gov</a:t>
            </a:r>
            <a:r>
              <a:rPr lang="en-US" sz="3200" dirty="0">
                <a:solidFill>
                  <a:schemeClr val="tx2">
                    <a:lumMod val="75000"/>
                    <a:lumOff val="25000"/>
                  </a:schemeClr>
                </a:solidFill>
              </a:rPr>
              <a:t> </a:t>
            </a:r>
          </a:p>
        </p:txBody>
      </p:sp>
      <p:sp>
        <p:nvSpPr>
          <p:cNvPr id="5" name="Slide Number Placeholder 4">
            <a:extLst>
              <a:ext uri="{FF2B5EF4-FFF2-40B4-BE49-F238E27FC236}">
                <a16:creationId xmlns:a16="http://schemas.microsoft.com/office/drawing/2014/main" id="{006D8C55-39EE-4C3C-840F-46FCC599F96C}"/>
              </a:ext>
            </a:extLst>
          </p:cNvPr>
          <p:cNvSpPr>
            <a:spLocks noGrp="1"/>
          </p:cNvSpPr>
          <p:nvPr>
            <p:ph type="sldNum" sz="quarter" idx="12"/>
          </p:nvPr>
        </p:nvSpPr>
        <p:spPr>
          <a:xfrm>
            <a:off x="466432" y="6442524"/>
            <a:ext cx="2755378" cy="365125"/>
          </a:xfrm>
        </p:spPr>
        <p:txBody>
          <a:bodyPr>
            <a:normAutofit/>
          </a:bodyPr>
          <a:lstStyle/>
          <a:p>
            <a:pPr>
              <a:spcAft>
                <a:spcPts val="600"/>
              </a:spcAft>
            </a:pPr>
            <a:fld id="{FAEF9944-A4F6-4C59-AEBD-678D6480B8EA}" type="slidenum">
              <a:rPr lang="en-US" smtClean="0">
                <a:solidFill>
                  <a:srgbClr val="FEFCF7"/>
                </a:solidFill>
              </a:rPr>
              <a:pPr>
                <a:spcAft>
                  <a:spcPts val="600"/>
                </a:spcAft>
              </a:pPr>
              <a:t>1</a:t>
            </a:fld>
            <a:endParaRPr lang="en-US">
              <a:solidFill>
                <a:srgbClr val="FEFCF7"/>
              </a:solidFill>
            </a:endParaRPr>
          </a:p>
        </p:txBody>
      </p:sp>
      <p:pic>
        <p:nvPicPr>
          <p:cNvPr id="6" name="Picture 5">
            <a:extLst>
              <a:ext uri="{FF2B5EF4-FFF2-40B4-BE49-F238E27FC236}">
                <a16:creationId xmlns:a16="http://schemas.microsoft.com/office/drawing/2014/main" id="{5F9A1C72-9B43-49BE-85CB-5CF594EABDD8}"/>
              </a:ext>
            </a:extLst>
          </p:cNvPr>
          <p:cNvPicPr>
            <a:picLocks noChangeAspect="1"/>
          </p:cNvPicPr>
          <p:nvPr/>
        </p:nvPicPr>
        <p:blipFill>
          <a:blip r:embed="rId5"/>
          <a:stretch>
            <a:fillRect/>
          </a:stretch>
        </p:blipFill>
        <p:spPr>
          <a:xfrm>
            <a:off x="451582" y="5422265"/>
            <a:ext cx="776349" cy="776349"/>
          </a:xfrm>
          <a:prstGeom prst="rect">
            <a:avLst/>
          </a:prstGeom>
        </p:spPr>
      </p:pic>
    </p:spTree>
    <p:extLst>
      <p:ext uri="{BB962C8B-B14F-4D97-AF65-F5344CB8AC3E}">
        <p14:creationId xmlns:p14="http://schemas.microsoft.com/office/powerpoint/2010/main" val="5853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ABA1-A17F-4205-BBF9-850158BE9EF9}"/>
              </a:ext>
            </a:extLst>
          </p:cNvPr>
          <p:cNvSpPr>
            <a:spLocks noGrp="1"/>
          </p:cNvSpPr>
          <p:nvPr>
            <p:ph type="title"/>
          </p:nvPr>
        </p:nvSpPr>
        <p:spPr/>
        <p:txBody>
          <a:bodyPr anchor="ctr"/>
          <a:lstStyle/>
          <a:p>
            <a:r>
              <a:rPr lang="en-US"/>
              <a:t>Updated ELA standards</a:t>
            </a:r>
          </a:p>
        </p:txBody>
      </p:sp>
      <p:sp>
        <p:nvSpPr>
          <p:cNvPr id="3" name="Content Placeholder 2">
            <a:extLst>
              <a:ext uri="{FF2B5EF4-FFF2-40B4-BE49-F238E27FC236}">
                <a16:creationId xmlns:a16="http://schemas.microsoft.com/office/drawing/2014/main" id="{AA0A8451-7B21-4CA3-B439-31F54AED5E35}"/>
              </a:ext>
            </a:extLst>
          </p:cNvPr>
          <p:cNvSpPr>
            <a:spLocks noGrp="1"/>
          </p:cNvSpPr>
          <p:nvPr>
            <p:ph idx="1"/>
          </p:nvPr>
        </p:nvSpPr>
        <p:spPr/>
        <p:txBody>
          <a:bodyPr>
            <a:normAutofit lnSpcReduction="10000"/>
          </a:bodyPr>
          <a:lstStyle/>
          <a:p>
            <a:r>
              <a:rPr lang="en-US" sz="4000" dirty="0"/>
              <a:t>Revised, not reinvented</a:t>
            </a:r>
          </a:p>
          <a:p>
            <a:r>
              <a:rPr lang="en-US" sz="4000" dirty="0"/>
              <a:t>Reformatted </a:t>
            </a:r>
          </a:p>
          <a:p>
            <a:r>
              <a:rPr lang="en-US" sz="4000" dirty="0"/>
              <a:t>Officially adopted July 2020</a:t>
            </a:r>
          </a:p>
          <a:p>
            <a:r>
              <a:rPr lang="en-US" sz="4000" dirty="0"/>
              <a:t>Implementation underway, will take time</a:t>
            </a:r>
          </a:p>
          <a:p>
            <a:endParaRPr lang="en-US" sz="4000" dirty="0"/>
          </a:p>
        </p:txBody>
      </p:sp>
      <p:sp>
        <p:nvSpPr>
          <p:cNvPr id="5" name="Slide Number Placeholder 4">
            <a:extLst>
              <a:ext uri="{FF2B5EF4-FFF2-40B4-BE49-F238E27FC236}">
                <a16:creationId xmlns:a16="http://schemas.microsoft.com/office/drawing/2014/main" id="{82032CDC-A530-4914-AF8D-33417B89AAC4}"/>
              </a:ext>
            </a:extLst>
          </p:cNvPr>
          <p:cNvSpPr>
            <a:spLocks noGrp="1"/>
          </p:cNvSpPr>
          <p:nvPr>
            <p:ph type="sldNum" sz="quarter" idx="12"/>
          </p:nvPr>
        </p:nvSpPr>
        <p:spPr/>
        <p:txBody>
          <a:bodyPr/>
          <a:lstStyle/>
          <a:p>
            <a:fld id="{FAEF9944-A4F6-4C59-AEBD-678D6480B8EA}" type="slidenum">
              <a:rPr lang="en-US" smtClean="0"/>
              <a:t>10</a:t>
            </a:fld>
            <a:endParaRPr lang="en-US"/>
          </a:p>
        </p:txBody>
      </p:sp>
    </p:spTree>
    <p:extLst>
      <p:ext uri="{BB962C8B-B14F-4D97-AF65-F5344CB8AC3E}">
        <p14:creationId xmlns:p14="http://schemas.microsoft.com/office/powerpoint/2010/main" val="297795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D5267-183D-4167-8DFD-77536AA74432}"/>
              </a:ext>
            </a:extLst>
          </p:cNvPr>
          <p:cNvSpPr>
            <a:spLocks noGrp="1"/>
          </p:cNvSpPr>
          <p:nvPr>
            <p:ph type="title"/>
          </p:nvPr>
        </p:nvSpPr>
        <p:spPr>
          <a:xfrm>
            <a:off x="7852528" y="568345"/>
            <a:ext cx="3851743" cy="1560716"/>
          </a:xfrm>
        </p:spPr>
        <p:txBody>
          <a:bodyPr>
            <a:normAutofit/>
          </a:bodyPr>
          <a:lstStyle/>
          <a:p>
            <a:r>
              <a:rPr lang="en-US" dirty="0"/>
              <a:t>REVISION: </a:t>
            </a:r>
          </a:p>
        </p:txBody>
      </p:sp>
      <p:pic>
        <p:nvPicPr>
          <p:cNvPr id="4098" name="Picture 2" descr="Success is Simple">
            <a:extLst>
              <a:ext uri="{FF2B5EF4-FFF2-40B4-BE49-F238E27FC236}">
                <a16:creationId xmlns:a16="http://schemas.microsoft.com/office/drawing/2014/main" id="{C33BD31F-8A91-4CA2-B1C2-BD5E5B4AA0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45"/>
          <a:stretch/>
        </p:blipFill>
        <p:spPr bwMode="auto">
          <a:xfrm>
            <a:off x="633999" y="1371154"/>
            <a:ext cx="6898017" cy="3878556"/>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31C769-797F-45A5-8CAC-EC7DC8FC3BC0}"/>
              </a:ext>
            </a:extLst>
          </p:cNvPr>
          <p:cNvSpPr>
            <a:spLocks noGrp="1"/>
          </p:cNvSpPr>
          <p:nvPr>
            <p:ph idx="1"/>
          </p:nvPr>
        </p:nvSpPr>
        <p:spPr>
          <a:xfrm>
            <a:off x="7852528" y="2438399"/>
            <a:ext cx="3851743" cy="3661955"/>
          </a:xfrm>
        </p:spPr>
        <p:txBody>
          <a:bodyPr>
            <a:normAutofit/>
          </a:bodyPr>
          <a:lstStyle/>
          <a:p>
            <a:r>
              <a:rPr lang="en-US" sz="3200" dirty="0"/>
              <a:t>Eliminate redundancies</a:t>
            </a:r>
          </a:p>
          <a:p>
            <a:r>
              <a:rPr lang="en-US" sz="3200" dirty="0"/>
              <a:t>Combine what is similar </a:t>
            </a:r>
          </a:p>
          <a:p>
            <a:r>
              <a:rPr lang="en-US" sz="3200" dirty="0"/>
              <a:t>Extract details that indicate curriculum</a:t>
            </a:r>
          </a:p>
          <a:p>
            <a:endParaRPr lang="en-US" dirty="0"/>
          </a:p>
        </p:txBody>
      </p:sp>
      <p:sp>
        <p:nvSpPr>
          <p:cNvPr id="5" name="Slide Number Placeholder 4">
            <a:extLst>
              <a:ext uri="{FF2B5EF4-FFF2-40B4-BE49-F238E27FC236}">
                <a16:creationId xmlns:a16="http://schemas.microsoft.com/office/drawing/2014/main" id="{D33177B6-E46C-4231-9543-424424BCB368}"/>
              </a:ext>
            </a:extLst>
          </p:cNvPr>
          <p:cNvSpPr>
            <a:spLocks noGrp="1"/>
          </p:cNvSpPr>
          <p:nvPr>
            <p:ph type="sldNum" sz="quarter" idx="12"/>
          </p:nvPr>
        </p:nvSpPr>
        <p:spPr>
          <a:xfrm>
            <a:off x="512999" y="6177042"/>
            <a:ext cx="1884348" cy="604269"/>
          </a:xfrm>
        </p:spPr>
        <p:txBody>
          <a:bodyPr>
            <a:normAutofit/>
          </a:bodyPr>
          <a:lstStyle/>
          <a:p>
            <a:pPr>
              <a:lnSpc>
                <a:spcPct val="90000"/>
              </a:lnSpc>
              <a:spcAft>
                <a:spcPts val="600"/>
              </a:spcAft>
            </a:pPr>
            <a:fld id="{FAEF9944-A4F6-4C59-AEBD-678D6480B8EA}" type="slidenum">
              <a:rPr lang="en-US" sz="3700"/>
              <a:pPr>
                <a:lnSpc>
                  <a:spcPct val="90000"/>
                </a:lnSpc>
                <a:spcAft>
                  <a:spcPts val="600"/>
                </a:spcAft>
              </a:pPr>
              <a:t>11</a:t>
            </a:fld>
            <a:endParaRPr lang="en-US" sz="3700"/>
          </a:p>
        </p:txBody>
      </p:sp>
    </p:spTree>
    <p:extLst>
      <p:ext uri="{BB962C8B-B14F-4D97-AF65-F5344CB8AC3E}">
        <p14:creationId xmlns:p14="http://schemas.microsoft.com/office/powerpoint/2010/main" val="234647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C0F3-E43F-4A3A-B862-28DDFA16EB40}"/>
              </a:ext>
            </a:extLst>
          </p:cNvPr>
          <p:cNvSpPr>
            <a:spLocks noGrp="1"/>
          </p:cNvSpPr>
          <p:nvPr>
            <p:ph type="title"/>
          </p:nvPr>
        </p:nvSpPr>
        <p:spPr>
          <a:xfrm>
            <a:off x="2806706" y="568345"/>
            <a:ext cx="8897565" cy="1560716"/>
          </a:xfrm>
        </p:spPr>
        <p:txBody>
          <a:bodyPr>
            <a:normAutofit/>
          </a:bodyPr>
          <a:lstStyle/>
          <a:p>
            <a:r>
              <a:rPr lang="en-US"/>
              <a:t>FOCUS ON THE LEARNING</a:t>
            </a:r>
            <a:br>
              <a:rPr lang="en-US"/>
            </a:br>
            <a:endParaRPr lang="en-US"/>
          </a:p>
        </p:txBody>
      </p:sp>
      <p:sp>
        <p:nvSpPr>
          <p:cNvPr id="5" name="Slide Number Placeholder 4">
            <a:extLst>
              <a:ext uri="{FF2B5EF4-FFF2-40B4-BE49-F238E27FC236}">
                <a16:creationId xmlns:a16="http://schemas.microsoft.com/office/drawing/2014/main" id="{96F2B720-5C02-4B69-B2CF-99183CAB83B6}"/>
              </a:ext>
            </a:extLst>
          </p:cNvPr>
          <p:cNvSpPr>
            <a:spLocks noGrp="1"/>
          </p:cNvSpPr>
          <p:nvPr>
            <p:ph type="sldNum" sz="quarter" idx="12"/>
          </p:nvPr>
        </p:nvSpPr>
        <p:spPr>
          <a:xfrm>
            <a:off x="512999" y="723328"/>
            <a:ext cx="1884348" cy="604269"/>
          </a:xfrm>
        </p:spPr>
        <p:txBody>
          <a:bodyPr>
            <a:normAutofit/>
          </a:bodyPr>
          <a:lstStyle/>
          <a:p>
            <a:pPr>
              <a:lnSpc>
                <a:spcPct val="90000"/>
              </a:lnSpc>
              <a:spcAft>
                <a:spcPts val="600"/>
              </a:spcAft>
            </a:pPr>
            <a:fld id="{FAEF9944-A4F6-4C59-AEBD-678D6480B8EA}" type="slidenum">
              <a:rPr lang="en-US" sz="3700" smtClean="0"/>
              <a:pPr>
                <a:lnSpc>
                  <a:spcPct val="90000"/>
                </a:lnSpc>
                <a:spcAft>
                  <a:spcPts val="600"/>
                </a:spcAft>
              </a:pPr>
              <a:t>12</a:t>
            </a:fld>
            <a:endParaRPr lang="en-US" sz="3700"/>
          </a:p>
        </p:txBody>
      </p:sp>
      <p:sp>
        <p:nvSpPr>
          <p:cNvPr id="3" name="Content Placeholder 2">
            <a:extLst>
              <a:ext uri="{FF2B5EF4-FFF2-40B4-BE49-F238E27FC236}">
                <a16:creationId xmlns:a16="http://schemas.microsoft.com/office/drawing/2014/main" id="{AC4407EC-6B80-4A8D-8596-5E9F7CE3D50F}"/>
              </a:ext>
            </a:extLst>
          </p:cNvPr>
          <p:cNvSpPr>
            <a:spLocks noGrp="1"/>
          </p:cNvSpPr>
          <p:nvPr>
            <p:ph idx="1"/>
          </p:nvPr>
        </p:nvSpPr>
        <p:spPr>
          <a:xfrm>
            <a:off x="3768585" y="2460172"/>
            <a:ext cx="7935686" cy="3651504"/>
          </a:xfrm>
        </p:spPr>
        <p:txBody>
          <a:bodyPr>
            <a:normAutofit lnSpcReduction="10000"/>
          </a:bodyPr>
          <a:lstStyle/>
          <a:p>
            <a:r>
              <a:rPr lang="en-US" sz="3200" dirty="0"/>
              <a:t>Emphasize the big ideas </a:t>
            </a:r>
          </a:p>
          <a:p>
            <a:r>
              <a:rPr lang="en-US" sz="3200" dirty="0"/>
              <a:t>Explain purpose in ELA introduction</a:t>
            </a:r>
          </a:p>
          <a:p>
            <a:r>
              <a:rPr lang="en-US" sz="3200" dirty="0"/>
              <a:t>Focus on strand preambles </a:t>
            </a:r>
          </a:p>
          <a:p>
            <a:pPr lvl="1"/>
            <a:r>
              <a:rPr lang="en-US" sz="3200" dirty="0"/>
              <a:t>Definition of preamble from law</a:t>
            </a:r>
            <a:r>
              <a:rPr lang="en-US" sz="3200" i="1" cap="all" dirty="0"/>
              <a:t>: </a:t>
            </a:r>
            <a:r>
              <a:rPr lang="en-US" sz="3200" i="1" dirty="0"/>
              <a:t>the introductory part of a statute or deed, stating its purpose, aims, and justification.</a:t>
            </a:r>
          </a:p>
          <a:p>
            <a:pPr lvl="1"/>
            <a:endParaRPr lang="en-US" dirty="0"/>
          </a:p>
          <a:p>
            <a:pPr lvl="1"/>
            <a:endParaRPr lang="en-US" dirty="0"/>
          </a:p>
        </p:txBody>
      </p:sp>
      <p:pic>
        <p:nvPicPr>
          <p:cNvPr id="5122" name="Picture 2" descr="Capturing student learning and growth through competency and ...">
            <a:extLst>
              <a:ext uri="{FF2B5EF4-FFF2-40B4-BE49-F238E27FC236}">
                <a16:creationId xmlns:a16="http://schemas.microsoft.com/office/drawing/2014/main" id="{5C937566-0BE2-411B-B001-D81ABCDC2A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057" y="2807602"/>
            <a:ext cx="3641528" cy="237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1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40773-46E4-4B4B-BC50-DC58F7605645}"/>
              </a:ext>
            </a:extLst>
          </p:cNvPr>
          <p:cNvSpPr>
            <a:spLocks noGrp="1"/>
          </p:cNvSpPr>
          <p:nvPr>
            <p:ph type="title"/>
          </p:nvPr>
        </p:nvSpPr>
        <p:spPr/>
        <p:txBody>
          <a:bodyPr anchor="ctr">
            <a:normAutofit fontScale="90000"/>
          </a:bodyPr>
          <a:lstStyle/>
          <a:p>
            <a:r>
              <a:rPr lang="en-US" dirty="0"/>
              <a:t>At the beginning: ELA introduction and strand preambles</a:t>
            </a:r>
          </a:p>
        </p:txBody>
      </p:sp>
      <p:sp>
        <p:nvSpPr>
          <p:cNvPr id="3" name="Content Placeholder 2">
            <a:extLst>
              <a:ext uri="{FF2B5EF4-FFF2-40B4-BE49-F238E27FC236}">
                <a16:creationId xmlns:a16="http://schemas.microsoft.com/office/drawing/2014/main" id="{3DC7EB1A-06B8-4004-B7B3-C7E21802B3B3}"/>
              </a:ext>
            </a:extLst>
          </p:cNvPr>
          <p:cNvSpPr>
            <a:spLocks noGrp="1"/>
          </p:cNvSpPr>
          <p:nvPr>
            <p:ph idx="1"/>
          </p:nvPr>
        </p:nvSpPr>
        <p:spPr/>
        <p:txBody>
          <a:bodyPr>
            <a:normAutofit/>
          </a:bodyPr>
          <a:lstStyle/>
          <a:p>
            <a:r>
              <a:rPr lang="en-US" sz="3600" dirty="0"/>
              <a:t>Read </a:t>
            </a:r>
            <a:r>
              <a:rPr lang="en-US" sz="3600" u="sng" dirty="0">
                <a:hlinkClick r:id="rId3"/>
              </a:rPr>
              <a:t>ELA Intro &amp; Preambles</a:t>
            </a:r>
            <a:r>
              <a:rPr lang="en-US" sz="3600" dirty="0"/>
              <a:t>  - </a:t>
            </a:r>
            <a:r>
              <a:rPr lang="en-US" sz="3600" i="1" dirty="0"/>
              <a:t>download </a:t>
            </a:r>
          </a:p>
          <a:p>
            <a:r>
              <a:rPr lang="en-US" sz="3600" dirty="0">
                <a:highlight>
                  <a:srgbClr val="FFFF00"/>
                </a:highlight>
              </a:rPr>
              <a:t>Highlight</a:t>
            </a:r>
            <a:r>
              <a:rPr lang="en-US" sz="3600" dirty="0"/>
              <a:t> what is familiar and/or consistent with your current practice or belief</a:t>
            </a:r>
          </a:p>
          <a:p>
            <a:r>
              <a:rPr lang="en-US" sz="3600" u="sng" dirty="0"/>
              <a:t>Underline</a:t>
            </a:r>
            <a:r>
              <a:rPr lang="en-US" sz="3600" dirty="0"/>
              <a:t> anything that contradicts or is absent from your current practice</a:t>
            </a:r>
          </a:p>
        </p:txBody>
      </p:sp>
      <p:sp>
        <p:nvSpPr>
          <p:cNvPr id="4" name="Slide Number Placeholder 3">
            <a:extLst>
              <a:ext uri="{FF2B5EF4-FFF2-40B4-BE49-F238E27FC236}">
                <a16:creationId xmlns:a16="http://schemas.microsoft.com/office/drawing/2014/main" id="{D593D4FC-1725-4F4B-9B50-587035BC68D2}"/>
              </a:ext>
            </a:extLst>
          </p:cNvPr>
          <p:cNvSpPr>
            <a:spLocks noGrp="1"/>
          </p:cNvSpPr>
          <p:nvPr>
            <p:ph type="sldNum" sz="quarter" idx="12"/>
          </p:nvPr>
        </p:nvSpPr>
        <p:spPr/>
        <p:txBody>
          <a:bodyPr/>
          <a:lstStyle/>
          <a:p>
            <a:fld id="{FAEF9944-A4F6-4C59-AEBD-678D6480B8EA}" type="slidenum">
              <a:rPr lang="en-US" smtClean="0"/>
              <a:t>13</a:t>
            </a:fld>
            <a:endParaRPr lang="en-US"/>
          </a:p>
        </p:txBody>
      </p:sp>
    </p:spTree>
    <p:extLst>
      <p:ext uri="{BB962C8B-B14F-4D97-AF65-F5344CB8AC3E}">
        <p14:creationId xmlns:p14="http://schemas.microsoft.com/office/powerpoint/2010/main" val="172316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11109-217F-4461-B3DC-B3AFAB068430}"/>
              </a:ext>
            </a:extLst>
          </p:cNvPr>
          <p:cNvSpPr>
            <a:spLocks noGrp="1"/>
          </p:cNvSpPr>
          <p:nvPr>
            <p:ph type="sldNum" sz="quarter" idx="12"/>
          </p:nvPr>
        </p:nvSpPr>
        <p:spPr/>
        <p:txBody>
          <a:bodyPr/>
          <a:lstStyle/>
          <a:p>
            <a:fld id="{FAEF9944-A4F6-4C59-AEBD-678D6480B8EA}" type="slidenum">
              <a:rPr lang="en-US" smtClean="0"/>
              <a:t>14</a:t>
            </a:fld>
            <a:endParaRPr lang="en-US"/>
          </a:p>
        </p:txBody>
      </p:sp>
      <p:sp>
        <p:nvSpPr>
          <p:cNvPr id="5" name="Title 4">
            <a:extLst>
              <a:ext uri="{FF2B5EF4-FFF2-40B4-BE49-F238E27FC236}">
                <a16:creationId xmlns:a16="http://schemas.microsoft.com/office/drawing/2014/main" id="{608205C0-8B0B-444E-BE79-BBCBE11BAE7E}"/>
              </a:ext>
            </a:extLst>
          </p:cNvPr>
          <p:cNvSpPr>
            <a:spLocks noGrp="1"/>
          </p:cNvSpPr>
          <p:nvPr>
            <p:ph type="title"/>
          </p:nvPr>
        </p:nvSpPr>
        <p:spPr/>
        <p:txBody>
          <a:bodyPr anchor="ctr"/>
          <a:lstStyle/>
          <a:p>
            <a:r>
              <a:rPr lang="en-US"/>
              <a:t>CONFIRMING OR CONCERNING</a:t>
            </a:r>
          </a:p>
        </p:txBody>
      </p:sp>
      <p:sp>
        <p:nvSpPr>
          <p:cNvPr id="6" name="Text Placeholder 5">
            <a:extLst>
              <a:ext uri="{FF2B5EF4-FFF2-40B4-BE49-F238E27FC236}">
                <a16:creationId xmlns:a16="http://schemas.microsoft.com/office/drawing/2014/main" id="{C566EC03-CDE5-409B-83D0-6ED5F33EA949}"/>
              </a:ext>
            </a:extLst>
          </p:cNvPr>
          <p:cNvSpPr>
            <a:spLocks noGrp="1"/>
          </p:cNvSpPr>
          <p:nvPr>
            <p:ph type="body" idx="1"/>
          </p:nvPr>
        </p:nvSpPr>
        <p:spPr/>
        <p:txBody>
          <a:bodyPr>
            <a:noAutofit/>
          </a:bodyPr>
          <a:lstStyle/>
          <a:p>
            <a:r>
              <a:rPr lang="en-US" sz="2800"/>
              <a:t>What did you highlight and </a:t>
            </a:r>
          </a:p>
          <a:p>
            <a:r>
              <a:rPr lang="en-US" sz="2800"/>
              <a:t>what did you underline?</a:t>
            </a:r>
          </a:p>
        </p:txBody>
      </p:sp>
    </p:spTree>
    <p:extLst>
      <p:ext uri="{BB962C8B-B14F-4D97-AF65-F5344CB8AC3E}">
        <p14:creationId xmlns:p14="http://schemas.microsoft.com/office/powerpoint/2010/main" val="25349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1D2E3F5-DF0B-4682-8481-C127699F4A8F}"/>
              </a:ext>
            </a:extLst>
          </p:cNvPr>
          <p:cNvSpPr>
            <a:spLocks noGrp="1"/>
          </p:cNvSpPr>
          <p:nvPr>
            <p:ph type="title"/>
          </p:nvPr>
        </p:nvSpPr>
        <p:spPr>
          <a:xfrm>
            <a:off x="7826514" y="568345"/>
            <a:ext cx="3877757" cy="1560716"/>
          </a:xfrm>
        </p:spPr>
        <p:txBody>
          <a:bodyPr>
            <a:normAutofit/>
          </a:bodyPr>
          <a:lstStyle/>
          <a:p>
            <a:r>
              <a:rPr lang="en-US" dirty="0"/>
              <a:t>The Journey Has Begun</a:t>
            </a:r>
          </a:p>
        </p:txBody>
      </p:sp>
      <p:sp>
        <p:nvSpPr>
          <p:cNvPr id="2" name="Slide Number Placeholder 1">
            <a:extLst>
              <a:ext uri="{FF2B5EF4-FFF2-40B4-BE49-F238E27FC236}">
                <a16:creationId xmlns:a16="http://schemas.microsoft.com/office/drawing/2014/main" id="{D6CBABCC-953A-4170-BD25-FD441A902D92}"/>
              </a:ext>
            </a:extLst>
          </p:cNvPr>
          <p:cNvSpPr>
            <a:spLocks noGrp="1"/>
          </p:cNvSpPr>
          <p:nvPr>
            <p:ph type="sldNum" sz="quarter" idx="12"/>
          </p:nvPr>
        </p:nvSpPr>
        <p:spPr>
          <a:xfrm>
            <a:off x="512999" y="723328"/>
            <a:ext cx="1884348" cy="604269"/>
          </a:xfrm>
        </p:spPr>
        <p:txBody>
          <a:bodyPr>
            <a:normAutofit/>
          </a:bodyPr>
          <a:lstStyle/>
          <a:p>
            <a:pPr>
              <a:lnSpc>
                <a:spcPct val="90000"/>
              </a:lnSpc>
              <a:spcAft>
                <a:spcPts val="600"/>
              </a:spcAft>
            </a:pPr>
            <a:fld id="{FAEF9944-A4F6-4C59-AEBD-678D6480B8EA}" type="slidenum">
              <a:rPr lang="en-US" sz="3700"/>
              <a:pPr>
                <a:lnSpc>
                  <a:spcPct val="90000"/>
                </a:lnSpc>
                <a:spcAft>
                  <a:spcPts val="600"/>
                </a:spcAft>
              </a:pPr>
              <a:t>15</a:t>
            </a:fld>
            <a:endParaRPr lang="en-US" sz="3700"/>
          </a:p>
        </p:txBody>
      </p:sp>
      <p:sp>
        <p:nvSpPr>
          <p:cNvPr id="75"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9" y="1534308"/>
            <a:ext cx="6494910"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What Is Your Pathway for Spiritual Growth?">
            <a:extLst>
              <a:ext uri="{FF2B5EF4-FFF2-40B4-BE49-F238E27FC236}">
                <a16:creationId xmlns:a16="http://schemas.microsoft.com/office/drawing/2014/main" id="{BE4EE1CB-1F2F-4356-908B-D910E29F82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447" y="2085480"/>
            <a:ext cx="5834652" cy="3267405"/>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514" y="2176009"/>
            <a:ext cx="38777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74" name="Content Placeholder 7173">
            <a:extLst>
              <a:ext uri="{FF2B5EF4-FFF2-40B4-BE49-F238E27FC236}">
                <a16:creationId xmlns:a16="http://schemas.microsoft.com/office/drawing/2014/main" id="{6A5B67A2-61BE-4013-9B8E-F7C2975EB54F}"/>
              </a:ext>
            </a:extLst>
          </p:cNvPr>
          <p:cNvSpPr>
            <a:spLocks noGrp="1"/>
          </p:cNvSpPr>
          <p:nvPr>
            <p:ph idx="1"/>
          </p:nvPr>
        </p:nvSpPr>
        <p:spPr>
          <a:xfrm>
            <a:off x="7826514" y="2438400"/>
            <a:ext cx="3877757" cy="3651504"/>
          </a:xfrm>
        </p:spPr>
        <p:txBody>
          <a:bodyPr anchor="ctr">
            <a:normAutofit/>
          </a:bodyPr>
          <a:lstStyle/>
          <a:p>
            <a:pPr marL="0" indent="0">
              <a:buNone/>
            </a:pPr>
            <a:r>
              <a:rPr lang="en-US" sz="3600" dirty="0"/>
              <a:t>Your next destination is a closer look at the anchor standards. </a:t>
            </a:r>
          </a:p>
        </p:txBody>
      </p:sp>
      <p:pic>
        <p:nvPicPr>
          <p:cNvPr id="9" name="Picture 8">
            <a:extLst>
              <a:ext uri="{FF2B5EF4-FFF2-40B4-BE49-F238E27FC236}">
                <a16:creationId xmlns:a16="http://schemas.microsoft.com/office/drawing/2014/main" id="{38787591-209C-40AE-ABEE-5C0EAA87AF00}"/>
              </a:ext>
            </a:extLst>
          </p:cNvPr>
          <p:cNvPicPr>
            <a:picLocks noChangeAspect="1"/>
          </p:cNvPicPr>
          <p:nvPr/>
        </p:nvPicPr>
        <p:blipFill>
          <a:blip r:embed="rId3"/>
          <a:stretch>
            <a:fillRect/>
          </a:stretch>
        </p:blipFill>
        <p:spPr>
          <a:xfrm>
            <a:off x="139218" y="5979523"/>
            <a:ext cx="776349" cy="776349"/>
          </a:xfrm>
          <a:prstGeom prst="rect">
            <a:avLst/>
          </a:prstGeom>
        </p:spPr>
      </p:pic>
    </p:spTree>
    <p:extLst>
      <p:ext uri="{BB962C8B-B14F-4D97-AF65-F5344CB8AC3E}">
        <p14:creationId xmlns:p14="http://schemas.microsoft.com/office/powerpoint/2010/main" val="3771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1"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2"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5" name="Group 14">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6"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7"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8" name="Straight Connector 17">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AE80608C-7D8D-45F7-B4A5-4715B5AD5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4763"/>
            <a:ext cx="409908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2">
              <a:alpha val="40000"/>
            </a:schemeClr>
          </a:solidFill>
          <a:ln>
            <a:noFill/>
          </a:ln>
        </p:spPr>
      </p:sp>
      <p:sp useBgFill="1">
        <p:nvSpPr>
          <p:cNvPr id="24" name="Freeform: Shape 23">
            <a:extLst>
              <a:ext uri="{FF2B5EF4-FFF2-40B4-BE49-F238E27FC236}">
                <a16:creationId xmlns:a16="http://schemas.microsoft.com/office/drawing/2014/main" id="{7431560F-3C78-4191-93D5-F3F2A2F2F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A94DC-B8B1-4A4D-A93D-6B616537B2BF}"/>
              </a:ext>
            </a:extLst>
          </p:cNvPr>
          <p:cNvSpPr>
            <a:spLocks noGrp="1"/>
          </p:cNvSpPr>
          <p:nvPr>
            <p:ph type="title"/>
          </p:nvPr>
        </p:nvSpPr>
        <p:spPr>
          <a:xfrm>
            <a:off x="4220798" y="1284819"/>
            <a:ext cx="4198743" cy="4288362"/>
          </a:xfrm>
        </p:spPr>
        <p:txBody>
          <a:bodyPr vert="horz" lIns="91440" tIns="45720" rIns="91440" bIns="45720" rtlCol="0" anchor="ctr">
            <a:normAutofit/>
          </a:bodyPr>
          <a:lstStyle/>
          <a:p>
            <a:pPr algn="l"/>
            <a:r>
              <a:rPr lang="en-US" sz="4400">
                <a:solidFill>
                  <a:schemeClr val="tx2"/>
                </a:solidFill>
              </a:rPr>
              <a:t>Steering Committee Provided Guidance</a:t>
            </a:r>
          </a:p>
        </p:txBody>
      </p:sp>
      <p:sp>
        <p:nvSpPr>
          <p:cNvPr id="5" name="Text Placeholder 4">
            <a:extLst>
              <a:ext uri="{FF2B5EF4-FFF2-40B4-BE49-F238E27FC236}">
                <a16:creationId xmlns:a16="http://schemas.microsoft.com/office/drawing/2014/main" id="{2C28DCC9-EF85-41C4-94E7-CBFA227BFE2E}"/>
              </a:ext>
            </a:extLst>
          </p:cNvPr>
          <p:cNvSpPr>
            <a:spLocks noGrp="1"/>
          </p:cNvSpPr>
          <p:nvPr>
            <p:ph type="body" idx="1"/>
          </p:nvPr>
        </p:nvSpPr>
        <p:spPr>
          <a:xfrm>
            <a:off x="7591030" y="1284819"/>
            <a:ext cx="3801668" cy="4252381"/>
          </a:xfrm>
        </p:spPr>
        <p:txBody>
          <a:bodyPr vert="horz" lIns="91440" tIns="45720" rIns="91440" bIns="45720" rtlCol="0" anchor="ctr">
            <a:noAutofit/>
          </a:bodyPr>
          <a:lstStyle/>
          <a:p>
            <a:pPr algn="l">
              <a:spcBef>
                <a:spcPts val="930"/>
              </a:spcBef>
            </a:pPr>
            <a:r>
              <a:rPr lang="en-US" sz="2800" dirty="0">
                <a:solidFill>
                  <a:schemeClr val="tx2"/>
                </a:solidFill>
              </a:rPr>
              <a:t>After analyzing strengths, weaknesses, opportunities, and “threats,” these are the recommendations</a:t>
            </a:r>
          </a:p>
        </p:txBody>
      </p:sp>
      <p:sp>
        <p:nvSpPr>
          <p:cNvPr id="26" name="Freeform: Shape 25">
            <a:extLst>
              <a:ext uri="{FF2B5EF4-FFF2-40B4-BE49-F238E27FC236}">
                <a16:creationId xmlns:a16="http://schemas.microsoft.com/office/drawing/2014/main" id="{FDDAF2F8-53FE-4F73-9DE1-06761A489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B32D9C8-4B5D-4ADA-878A-2A717A52D882}"/>
              </a:ext>
            </a:extLst>
          </p:cNvPr>
          <p:cNvSpPr>
            <a:spLocks noGrp="1"/>
          </p:cNvSpPr>
          <p:nvPr>
            <p:ph type="sldNum" sz="quarter" idx="12"/>
          </p:nvPr>
        </p:nvSpPr>
        <p:spPr>
          <a:xfrm>
            <a:off x="11069276" y="6415131"/>
            <a:ext cx="868345" cy="365125"/>
          </a:xfrm>
        </p:spPr>
        <p:txBody>
          <a:bodyPr vert="horz" lIns="91440" tIns="45720" rIns="91440" bIns="45720" rtlCol="0" anchor="ctr">
            <a:normAutofit/>
          </a:bodyPr>
          <a:lstStyle/>
          <a:p>
            <a:pPr>
              <a:spcAft>
                <a:spcPts val="600"/>
              </a:spcAft>
            </a:pPr>
            <a:fld id="{FAEF9944-A4F6-4C59-AEBD-678D6480B8EA}" type="slidenum">
              <a:rPr lang="en-US">
                <a:solidFill>
                  <a:schemeClr val="tx2"/>
                </a:solidFill>
              </a:rPr>
              <a:pPr>
                <a:spcAft>
                  <a:spcPts val="600"/>
                </a:spcAft>
              </a:pPr>
              <a:t>2</a:t>
            </a:fld>
            <a:endParaRPr lang="en-US">
              <a:solidFill>
                <a:schemeClr val="tx2"/>
              </a:solidFill>
            </a:endParaRPr>
          </a:p>
        </p:txBody>
      </p:sp>
      <p:pic>
        <p:nvPicPr>
          <p:cNvPr id="19" name="Picture 18">
            <a:extLst>
              <a:ext uri="{FF2B5EF4-FFF2-40B4-BE49-F238E27FC236}">
                <a16:creationId xmlns:a16="http://schemas.microsoft.com/office/drawing/2014/main" id="{E80109DA-2B6F-4F57-8B7C-F17B9BB24EFC}"/>
              </a:ext>
            </a:extLst>
          </p:cNvPr>
          <p:cNvPicPr>
            <a:picLocks noChangeAspect="1"/>
          </p:cNvPicPr>
          <p:nvPr/>
        </p:nvPicPr>
        <p:blipFill>
          <a:blip r:embed="rId3"/>
          <a:stretch>
            <a:fillRect/>
          </a:stretch>
        </p:blipFill>
        <p:spPr>
          <a:xfrm>
            <a:off x="451582" y="5422265"/>
            <a:ext cx="776349" cy="776349"/>
          </a:xfrm>
          <a:prstGeom prst="rect">
            <a:avLst/>
          </a:prstGeom>
        </p:spPr>
      </p:pic>
    </p:spTree>
    <p:extLst>
      <p:ext uri="{BB962C8B-B14F-4D97-AF65-F5344CB8AC3E}">
        <p14:creationId xmlns:p14="http://schemas.microsoft.com/office/powerpoint/2010/main" val="97968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40"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41"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42"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4" name="Group 143">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5"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46"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47" name="Straight Connector 146">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9" name="Rectangle 148">
            <a:extLst>
              <a:ext uri="{FF2B5EF4-FFF2-40B4-BE49-F238E27FC236}">
                <a16:creationId xmlns:a16="http://schemas.microsoft.com/office/drawing/2014/main" id="{82A58A40-1C5D-4DF7-8ABE-9090338F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9B2B9FAB-65AF-4821-8EB2-5238A3C18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52" name="Freeform 13">
              <a:extLst>
                <a:ext uri="{FF2B5EF4-FFF2-40B4-BE49-F238E27FC236}">
                  <a16:creationId xmlns:a16="http://schemas.microsoft.com/office/drawing/2014/main" id="{56453C82-4A1E-40AE-9958-D5369B0557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53" name="Freeform 9">
              <a:extLst>
                <a:ext uri="{FF2B5EF4-FFF2-40B4-BE49-F238E27FC236}">
                  <a16:creationId xmlns:a16="http://schemas.microsoft.com/office/drawing/2014/main" id="{9EAD4C1B-2064-4E1E-AFDC-20628B8F5C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54" name="Freeform 5">
              <a:extLst>
                <a:ext uri="{FF2B5EF4-FFF2-40B4-BE49-F238E27FC236}">
                  <a16:creationId xmlns:a16="http://schemas.microsoft.com/office/drawing/2014/main" id="{7D7A1930-1E92-4705-9510-B9AA187BCB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156" name="Rounded Rectangle 7">
            <a:extLst>
              <a:ext uri="{FF2B5EF4-FFF2-40B4-BE49-F238E27FC236}">
                <a16:creationId xmlns:a16="http://schemas.microsoft.com/office/drawing/2014/main" id="{78CD82BD-B284-401F-A7C6-8EC92539D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18">
            <a:extLst>
              <a:ext uri="{FF2B5EF4-FFF2-40B4-BE49-F238E27FC236}">
                <a16:creationId xmlns:a16="http://schemas.microsoft.com/office/drawing/2014/main" id="{25F67FA1-A8C0-4623-9496-BD2F65EA0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0" name="Rounded Rectangle 8">
            <a:extLst>
              <a:ext uri="{FF2B5EF4-FFF2-40B4-BE49-F238E27FC236}">
                <a16:creationId xmlns:a16="http://schemas.microsoft.com/office/drawing/2014/main" id="{0F5EDD10-AE2C-4A5E-A841-886F339A2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77DE-F00C-45AB-A3B6-9B62E560E47B}"/>
              </a:ext>
            </a:extLst>
          </p:cNvPr>
          <p:cNvSpPr>
            <a:spLocks noGrp="1"/>
          </p:cNvSpPr>
          <p:nvPr>
            <p:ph type="title"/>
          </p:nvPr>
        </p:nvSpPr>
        <p:spPr>
          <a:xfrm>
            <a:off x="1068236" y="1023867"/>
            <a:ext cx="3256185" cy="3349641"/>
          </a:xfrm>
        </p:spPr>
        <p:txBody>
          <a:bodyPr vert="horz" lIns="91440" tIns="45720" rIns="91440" bIns="45720" rtlCol="0" anchor="t">
            <a:normAutofit/>
          </a:bodyPr>
          <a:lstStyle/>
          <a:p>
            <a:pPr>
              <a:lnSpc>
                <a:spcPct val="95000"/>
              </a:lnSpc>
            </a:pPr>
            <a:r>
              <a:rPr lang="en-US" sz="3300" b="1">
                <a:solidFill>
                  <a:schemeClr val="bg2"/>
                </a:solidFill>
              </a:rPr>
              <a:t>Guidance from ELA Steering Committee to ELA Writing Committee</a:t>
            </a:r>
            <a:endParaRPr lang="en-US" sz="3300">
              <a:solidFill>
                <a:schemeClr val="bg2"/>
              </a:solidFill>
            </a:endParaRPr>
          </a:p>
        </p:txBody>
      </p:sp>
      <p:sp>
        <p:nvSpPr>
          <p:cNvPr id="3" name="Content Placeholder 2">
            <a:extLst>
              <a:ext uri="{FF2B5EF4-FFF2-40B4-BE49-F238E27FC236}">
                <a16:creationId xmlns:a16="http://schemas.microsoft.com/office/drawing/2014/main" id="{4B50278B-B515-4F43-8553-F748B26298D8}"/>
              </a:ext>
            </a:extLst>
          </p:cNvPr>
          <p:cNvSpPr>
            <a:spLocks noGrp="1"/>
          </p:cNvSpPr>
          <p:nvPr>
            <p:ph idx="1"/>
          </p:nvPr>
        </p:nvSpPr>
        <p:spPr>
          <a:xfrm>
            <a:off x="1068236" y="4622745"/>
            <a:ext cx="3242993" cy="1360392"/>
          </a:xfrm>
        </p:spPr>
        <p:txBody>
          <a:bodyPr vert="horz" lIns="91440" tIns="45720" rIns="91440" bIns="45720" rtlCol="0" anchor="t">
            <a:noAutofit/>
          </a:bodyPr>
          <a:lstStyle/>
          <a:p>
            <a:pPr marL="0" indent="0">
              <a:lnSpc>
                <a:spcPct val="130000"/>
              </a:lnSpc>
              <a:buNone/>
            </a:pPr>
            <a:r>
              <a:rPr lang="en-US" sz="2400" dirty="0">
                <a:solidFill>
                  <a:schemeClr val="bg2"/>
                </a:solidFill>
              </a:rPr>
              <a:t>Keep the big picture in mind: students at the center.</a:t>
            </a:r>
          </a:p>
        </p:txBody>
      </p:sp>
      <p:cxnSp>
        <p:nvCxnSpPr>
          <p:cNvPr id="162" name="Straight Connector 161">
            <a:extLst>
              <a:ext uri="{FF2B5EF4-FFF2-40B4-BE49-F238E27FC236}">
                <a16:creationId xmlns:a16="http://schemas.microsoft.com/office/drawing/2014/main" id="{59D8F517-77F5-4B9F-966B-BF1DE6212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64" name="Round Same Side Corner Rectangle 3">
            <a:extLst>
              <a:ext uri="{FF2B5EF4-FFF2-40B4-BE49-F238E27FC236}">
                <a16:creationId xmlns:a16="http://schemas.microsoft.com/office/drawing/2014/main" id="{CBE412B1-343D-4B47-B735-FEFEFAFDF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26462" y="-19485"/>
            <a:ext cx="5516601" cy="6897510"/>
          </a:xfrm>
          <a:prstGeom prst="round2SameRect">
            <a:avLst>
              <a:gd name="adj1" fmla="val 241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9">
            <a:extLst>
              <a:ext uri="{FF2B5EF4-FFF2-40B4-BE49-F238E27FC236}">
                <a16:creationId xmlns:a16="http://schemas.microsoft.com/office/drawing/2014/main" id="{B614A5E5-10E7-4C92-9EE1-31BA7C388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2437" y="1308487"/>
            <a:ext cx="5632187" cy="4285867"/>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Student Network - FIRE">
            <a:extLst>
              <a:ext uri="{FF2B5EF4-FFF2-40B4-BE49-F238E27FC236}">
                <a16:creationId xmlns:a16="http://schemas.microsoft.com/office/drawing/2014/main" id="{6D344D40-6B25-4282-90CE-ECB40F6B77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9319" y="1796105"/>
            <a:ext cx="4980527" cy="33245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383E513-7136-43E1-B24F-1DE829148040}"/>
              </a:ext>
            </a:extLst>
          </p:cNvPr>
          <p:cNvSpPr>
            <a:spLocks noGrp="1"/>
          </p:cNvSpPr>
          <p:nvPr>
            <p:ph type="sldNum" sz="quarter" idx="12"/>
          </p:nvPr>
        </p:nvSpPr>
        <p:spPr>
          <a:xfrm>
            <a:off x="466432" y="6442524"/>
            <a:ext cx="594360" cy="365125"/>
          </a:xfrm>
        </p:spPr>
        <p:txBody>
          <a:bodyPr vert="horz" lIns="91440" tIns="45720" rIns="91440" bIns="45720" rtlCol="0" anchor="ctr">
            <a:normAutofit/>
          </a:bodyPr>
          <a:lstStyle/>
          <a:p>
            <a:pPr algn="l">
              <a:spcAft>
                <a:spcPts val="600"/>
              </a:spcAft>
            </a:pPr>
            <a:fld id="{FAEF9944-A4F6-4C59-AEBD-678D6480B8EA}" type="slidenum">
              <a:rPr lang="en-US" sz="1200" smtClean="0"/>
              <a:pPr algn="l">
                <a:spcAft>
                  <a:spcPts val="600"/>
                </a:spcAft>
              </a:pPr>
              <a:t>3</a:t>
            </a:fld>
            <a:endParaRPr lang="en-US" sz="1200"/>
          </a:p>
        </p:txBody>
      </p:sp>
      <p:pic>
        <p:nvPicPr>
          <p:cNvPr id="25" name="Picture 24">
            <a:extLst>
              <a:ext uri="{FF2B5EF4-FFF2-40B4-BE49-F238E27FC236}">
                <a16:creationId xmlns:a16="http://schemas.microsoft.com/office/drawing/2014/main" id="{AD8B9226-9D22-4B5F-8F7A-2EBB8FEA815C}"/>
              </a:ext>
            </a:extLst>
          </p:cNvPr>
          <p:cNvPicPr>
            <a:picLocks noChangeAspect="1"/>
          </p:cNvPicPr>
          <p:nvPr/>
        </p:nvPicPr>
        <p:blipFill>
          <a:blip r:embed="rId4"/>
          <a:stretch>
            <a:fillRect/>
          </a:stretch>
        </p:blipFill>
        <p:spPr>
          <a:xfrm>
            <a:off x="10201671" y="5859602"/>
            <a:ext cx="776349" cy="776349"/>
          </a:xfrm>
          <a:prstGeom prst="rect">
            <a:avLst/>
          </a:prstGeom>
        </p:spPr>
      </p:pic>
    </p:spTree>
    <p:extLst>
      <p:ext uri="{BB962C8B-B14F-4D97-AF65-F5344CB8AC3E}">
        <p14:creationId xmlns:p14="http://schemas.microsoft.com/office/powerpoint/2010/main" val="5827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72"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73"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74"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76" name="Group 75">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77"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8"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79" name="Straight Connector 78">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3074" name="Picture 2" descr="Start the New Year with a simplification month">
            <a:extLst>
              <a:ext uri="{FF2B5EF4-FFF2-40B4-BE49-F238E27FC236}">
                <a16:creationId xmlns:a16="http://schemas.microsoft.com/office/drawing/2014/main" id="{04CD6ED8-1313-432F-8B2A-401F4C8074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89" b="12955"/>
          <a:stretch/>
        </p:blipFill>
        <p:spPr bwMode="auto">
          <a:xfrm>
            <a:off x="-231" y="10"/>
            <a:ext cx="12192000" cy="455102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710F0297-FEF4-4E6B-9809-BB2DC8066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 y="4551038"/>
            <a:ext cx="12192231" cy="230696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77DE-F00C-45AB-A3B6-9B62E560E47B}"/>
              </a:ext>
            </a:extLst>
          </p:cNvPr>
          <p:cNvSpPr>
            <a:spLocks noGrp="1"/>
          </p:cNvSpPr>
          <p:nvPr>
            <p:ph type="title"/>
          </p:nvPr>
        </p:nvSpPr>
        <p:spPr>
          <a:xfrm>
            <a:off x="578735" y="4974036"/>
            <a:ext cx="6888864" cy="1263478"/>
          </a:xfrm>
        </p:spPr>
        <p:txBody>
          <a:bodyPr vert="horz" lIns="91440" tIns="45720" rIns="91440" bIns="45720" rtlCol="0" anchor="ctr">
            <a:normAutofit/>
          </a:bodyPr>
          <a:lstStyle/>
          <a:p>
            <a:pPr algn="r">
              <a:lnSpc>
                <a:spcPct val="95000"/>
              </a:lnSpc>
            </a:pPr>
            <a:r>
              <a:rPr lang="en-US" sz="2400" b="1">
                <a:solidFill>
                  <a:schemeClr val="bg2"/>
                </a:solidFill>
              </a:rPr>
              <a:t>Guidance from ELA Steering Committee to ELA Writing Committee</a:t>
            </a:r>
            <a:endParaRPr lang="en-US" sz="2400">
              <a:solidFill>
                <a:schemeClr val="bg2"/>
              </a:solidFill>
            </a:endParaRPr>
          </a:p>
        </p:txBody>
      </p:sp>
      <p:sp>
        <p:nvSpPr>
          <p:cNvPr id="3" name="Content Placeholder 2">
            <a:extLst>
              <a:ext uri="{FF2B5EF4-FFF2-40B4-BE49-F238E27FC236}">
                <a16:creationId xmlns:a16="http://schemas.microsoft.com/office/drawing/2014/main" id="{4B50278B-B515-4F43-8553-F748B26298D8}"/>
              </a:ext>
            </a:extLst>
          </p:cNvPr>
          <p:cNvSpPr>
            <a:spLocks noGrp="1"/>
          </p:cNvSpPr>
          <p:nvPr>
            <p:ph idx="1"/>
          </p:nvPr>
        </p:nvSpPr>
        <p:spPr>
          <a:xfrm>
            <a:off x="7803280" y="4974036"/>
            <a:ext cx="3911150" cy="1263478"/>
          </a:xfrm>
        </p:spPr>
        <p:txBody>
          <a:bodyPr vert="horz" lIns="91440" tIns="45720" rIns="91440" bIns="45720" rtlCol="0" anchor="ctr">
            <a:noAutofit/>
          </a:bodyPr>
          <a:lstStyle/>
          <a:p>
            <a:pPr marL="0" indent="0">
              <a:lnSpc>
                <a:spcPct val="130000"/>
              </a:lnSpc>
              <a:buNone/>
            </a:pPr>
            <a:r>
              <a:rPr lang="en-US" sz="2800" dirty="0">
                <a:solidFill>
                  <a:schemeClr val="bg2"/>
                </a:solidFill>
              </a:rPr>
              <a:t>Reduce the total number of standards by combining like topics. </a:t>
            </a:r>
          </a:p>
        </p:txBody>
      </p:sp>
      <p:cxnSp>
        <p:nvCxnSpPr>
          <p:cNvPr id="83" name="Straight Connector 82">
            <a:extLst>
              <a:ext uri="{FF2B5EF4-FFF2-40B4-BE49-F238E27FC236}">
                <a16:creationId xmlns:a16="http://schemas.microsoft.com/office/drawing/2014/main" id="{46E3062D-7269-40D3-A48B-577B21ED29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rot="16200000">
            <a:off x="7294942" y="5605776"/>
            <a:ext cx="69494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383E513-7136-43E1-B24F-1DE829148040}"/>
              </a:ext>
            </a:extLst>
          </p:cNvPr>
          <p:cNvSpPr>
            <a:spLocks noGrp="1"/>
          </p:cNvSpPr>
          <p:nvPr>
            <p:ph type="sldNum" sz="quarter" idx="12"/>
          </p:nvPr>
        </p:nvSpPr>
        <p:spPr>
          <a:xfrm>
            <a:off x="578735" y="6390747"/>
            <a:ext cx="589370" cy="365125"/>
          </a:xfrm>
        </p:spPr>
        <p:txBody>
          <a:bodyPr vert="horz" lIns="91440" tIns="45720" rIns="91440" bIns="45720" rtlCol="0" anchor="ctr">
            <a:normAutofit/>
          </a:bodyPr>
          <a:lstStyle/>
          <a:p>
            <a:pPr algn="l">
              <a:spcAft>
                <a:spcPts val="600"/>
              </a:spcAft>
            </a:pPr>
            <a:fld id="{FAEF9944-A4F6-4C59-AEBD-678D6480B8EA}" type="slidenum">
              <a:rPr lang="en-US" sz="1200">
                <a:solidFill>
                  <a:schemeClr val="bg1"/>
                </a:solidFill>
              </a:rPr>
              <a:pPr algn="l">
                <a:spcAft>
                  <a:spcPts val="600"/>
                </a:spcAft>
              </a:pPr>
              <a:t>4</a:t>
            </a:fld>
            <a:endParaRPr lang="en-US" sz="1200">
              <a:solidFill>
                <a:schemeClr val="bg1"/>
              </a:solidFill>
            </a:endParaRPr>
          </a:p>
        </p:txBody>
      </p:sp>
      <p:pic>
        <p:nvPicPr>
          <p:cNvPr id="16" name="Picture 15">
            <a:extLst>
              <a:ext uri="{FF2B5EF4-FFF2-40B4-BE49-F238E27FC236}">
                <a16:creationId xmlns:a16="http://schemas.microsoft.com/office/drawing/2014/main" id="{B931242F-63E1-42EA-A5D1-90217E618C89}"/>
              </a:ext>
            </a:extLst>
          </p:cNvPr>
          <p:cNvPicPr>
            <a:picLocks noChangeAspect="1"/>
          </p:cNvPicPr>
          <p:nvPr/>
        </p:nvPicPr>
        <p:blipFill>
          <a:blip r:embed="rId4"/>
          <a:stretch>
            <a:fillRect/>
          </a:stretch>
        </p:blipFill>
        <p:spPr>
          <a:xfrm>
            <a:off x="139218" y="5979523"/>
            <a:ext cx="776349" cy="776349"/>
          </a:xfrm>
          <a:prstGeom prst="rect">
            <a:avLst/>
          </a:prstGeom>
        </p:spPr>
      </p:pic>
    </p:spTree>
    <p:extLst>
      <p:ext uri="{BB962C8B-B14F-4D97-AF65-F5344CB8AC3E}">
        <p14:creationId xmlns:p14="http://schemas.microsoft.com/office/powerpoint/2010/main" val="364651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72"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73"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74"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76" name="Group 75">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77"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8"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79" name="Straight Connector 78">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useBgFill="1">
        <p:nvSpPr>
          <p:cNvPr id="81" name="Rectangle 80">
            <a:extLst>
              <a:ext uri="{FF2B5EF4-FFF2-40B4-BE49-F238E27FC236}">
                <a16:creationId xmlns:a16="http://schemas.microsoft.com/office/drawing/2014/main" id="{8062F303-65EB-4865-A5A1-635ECAE21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 y="1"/>
            <a:ext cx="1219223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ow to Create a Progression Plan for Your Team Members - Clarizen">
            <a:extLst>
              <a:ext uri="{FF2B5EF4-FFF2-40B4-BE49-F238E27FC236}">
                <a16:creationId xmlns:a16="http://schemas.microsoft.com/office/drawing/2014/main" id="{A3AD045B-AA91-41E7-B799-C183211ED22E}"/>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851" r="1026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B077DE-F00C-45AB-A3B6-9B62E560E47B}"/>
              </a:ext>
            </a:extLst>
          </p:cNvPr>
          <p:cNvSpPr>
            <a:spLocks noGrp="1"/>
          </p:cNvSpPr>
          <p:nvPr>
            <p:ph type="title"/>
          </p:nvPr>
        </p:nvSpPr>
        <p:spPr>
          <a:xfrm>
            <a:off x="1661469" y="2155865"/>
            <a:ext cx="8861388" cy="1515762"/>
          </a:xfrm>
        </p:spPr>
        <p:txBody>
          <a:bodyPr vert="horz" lIns="91440" tIns="45720" rIns="91440" bIns="45720" rtlCol="0" anchor="b">
            <a:normAutofit/>
          </a:bodyPr>
          <a:lstStyle/>
          <a:p>
            <a:pPr algn="ctr">
              <a:lnSpc>
                <a:spcPct val="95000"/>
              </a:lnSpc>
            </a:pPr>
            <a:r>
              <a:rPr lang="en-US" sz="3400" b="1">
                <a:solidFill>
                  <a:schemeClr val="tx1"/>
                </a:solidFill>
              </a:rPr>
              <a:t>Guidance from ELA Steering Committee to ELA Writing Committee</a:t>
            </a:r>
            <a:endParaRPr lang="en-US" sz="3400">
              <a:solidFill>
                <a:schemeClr val="tx1"/>
              </a:solidFill>
            </a:endParaRPr>
          </a:p>
        </p:txBody>
      </p:sp>
      <p:sp>
        <p:nvSpPr>
          <p:cNvPr id="3" name="Content Placeholder 2">
            <a:extLst>
              <a:ext uri="{FF2B5EF4-FFF2-40B4-BE49-F238E27FC236}">
                <a16:creationId xmlns:a16="http://schemas.microsoft.com/office/drawing/2014/main" id="{4B50278B-B515-4F43-8553-F748B26298D8}"/>
              </a:ext>
            </a:extLst>
          </p:cNvPr>
          <p:cNvSpPr>
            <a:spLocks noGrp="1"/>
          </p:cNvSpPr>
          <p:nvPr>
            <p:ph idx="1"/>
          </p:nvPr>
        </p:nvSpPr>
        <p:spPr>
          <a:xfrm>
            <a:off x="2728686" y="3870428"/>
            <a:ext cx="6738270" cy="858821"/>
          </a:xfrm>
        </p:spPr>
        <p:txBody>
          <a:bodyPr vert="horz" lIns="91440" tIns="45720" rIns="91440" bIns="45720" rtlCol="0" anchor="t">
            <a:noAutofit/>
          </a:bodyPr>
          <a:lstStyle/>
          <a:p>
            <a:pPr marL="0" indent="0" algn="ctr">
              <a:lnSpc>
                <a:spcPct val="130000"/>
              </a:lnSpc>
              <a:buNone/>
            </a:pPr>
            <a:r>
              <a:rPr lang="en-US" sz="3600" dirty="0">
                <a:solidFill>
                  <a:schemeClr val="tx1"/>
                </a:solidFill>
              </a:rPr>
              <a:t>Ensure consistent developmentally appropriate progressions.</a:t>
            </a:r>
          </a:p>
        </p:txBody>
      </p:sp>
      <p:cxnSp>
        <p:nvCxnSpPr>
          <p:cNvPr id="83" name="Straight Connector 82">
            <a:extLst>
              <a:ext uri="{FF2B5EF4-FFF2-40B4-BE49-F238E27FC236}">
                <a16:creationId xmlns:a16="http://schemas.microsoft.com/office/drawing/2014/main" id="{CD98575A-559E-4B27-9C9E-CCC6EE2BD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3765326"/>
            <a:ext cx="13716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383E513-7136-43E1-B24F-1DE829148040}"/>
              </a:ext>
            </a:extLst>
          </p:cNvPr>
          <p:cNvSpPr>
            <a:spLocks noGrp="1"/>
          </p:cNvSpPr>
          <p:nvPr>
            <p:ph type="sldNum" sz="quarter" idx="12"/>
          </p:nvPr>
        </p:nvSpPr>
        <p:spPr>
          <a:xfrm>
            <a:off x="464076" y="6296730"/>
            <a:ext cx="2781542" cy="365125"/>
          </a:xfrm>
        </p:spPr>
        <p:txBody>
          <a:bodyPr vert="horz" lIns="91440" tIns="45720" rIns="91440" bIns="45720" rtlCol="0" anchor="ctr">
            <a:normAutofit/>
          </a:bodyPr>
          <a:lstStyle/>
          <a:p>
            <a:pPr algn="l">
              <a:spcAft>
                <a:spcPts val="600"/>
              </a:spcAft>
            </a:pPr>
            <a:fld id="{FAEF9944-A4F6-4C59-AEBD-678D6480B8EA}" type="slidenum">
              <a:rPr lang="en-US" sz="1200"/>
              <a:pPr algn="l">
                <a:spcAft>
                  <a:spcPts val="600"/>
                </a:spcAft>
              </a:pPr>
              <a:t>5</a:t>
            </a:fld>
            <a:endParaRPr lang="en-US" sz="1200"/>
          </a:p>
        </p:txBody>
      </p:sp>
      <p:pic>
        <p:nvPicPr>
          <p:cNvPr id="16" name="Picture 15">
            <a:extLst>
              <a:ext uri="{FF2B5EF4-FFF2-40B4-BE49-F238E27FC236}">
                <a16:creationId xmlns:a16="http://schemas.microsoft.com/office/drawing/2014/main" id="{93F83E0D-C250-4AF3-8C19-F3DE5AF18138}"/>
              </a:ext>
            </a:extLst>
          </p:cNvPr>
          <p:cNvPicPr>
            <a:picLocks noChangeAspect="1"/>
          </p:cNvPicPr>
          <p:nvPr/>
        </p:nvPicPr>
        <p:blipFill>
          <a:blip r:embed="rId4"/>
          <a:stretch>
            <a:fillRect/>
          </a:stretch>
        </p:blipFill>
        <p:spPr>
          <a:xfrm>
            <a:off x="139218" y="5979523"/>
            <a:ext cx="776349" cy="776349"/>
          </a:xfrm>
          <a:prstGeom prst="rect">
            <a:avLst/>
          </a:prstGeom>
        </p:spPr>
      </p:pic>
    </p:spTree>
    <p:extLst>
      <p:ext uri="{BB962C8B-B14F-4D97-AF65-F5344CB8AC3E}">
        <p14:creationId xmlns:p14="http://schemas.microsoft.com/office/powerpoint/2010/main" val="23583439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50D243A-988E-4439-917C-36E03A8D9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77DE-F00C-45AB-A3B6-9B62E560E47B}"/>
              </a:ext>
            </a:extLst>
          </p:cNvPr>
          <p:cNvSpPr>
            <a:spLocks noGrp="1"/>
          </p:cNvSpPr>
          <p:nvPr>
            <p:ph type="title"/>
          </p:nvPr>
        </p:nvSpPr>
        <p:spPr>
          <a:xfrm>
            <a:off x="8474697" y="1397924"/>
            <a:ext cx="3229574" cy="1691640"/>
          </a:xfrm>
        </p:spPr>
        <p:txBody>
          <a:bodyPr anchor="b">
            <a:normAutofit/>
          </a:bodyPr>
          <a:lstStyle/>
          <a:p>
            <a:r>
              <a:rPr lang="en-US" sz="2400" b="1"/>
              <a:t>Guidance from ELA Steering Committee to ELA Writing Committee</a:t>
            </a:r>
            <a:endParaRPr lang="en-US" sz="2400"/>
          </a:p>
        </p:txBody>
      </p:sp>
      <p:pic>
        <p:nvPicPr>
          <p:cNvPr id="5124" name="Picture 4" descr="AGILE LEARNING: How to develop a culture to unleash potential and ...">
            <a:extLst>
              <a:ext uri="{FF2B5EF4-FFF2-40B4-BE49-F238E27FC236}">
                <a16:creationId xmlns:a16="http://schemas.microsoft.com/office/drawing/2014/main" id="{9C13321A-DBEA-4276-8FBE-371479B801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1401195"/>
            <a:ext cx="7352692" cy="39336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383E513-7136-43E1-B24F-1DE829148040}"/>
              </a:ext>
            </a:extLst>
          </p:cNvPr>
          <p:cNvSpPr>
            <a:spLocks noGrp="1"/>
          </p:cNvSpPr>
          <p:nvPr>
            <p:ph type="sldNum" sz="quarter" idx="12"/>
          </p:nvPr>
        </p:nvSpPr>
        <p:spPr>
          <a:xfrm>
            <a:off x="8476488" y="374904"/>
            <a:ext cx="2377440" cy="813816"/>
          </a:xfrm>
        </p:spPr>
        <p:txBody>
          <a:bodyPr>
            <a:normAutofit/>
          </a:bodyPr>
          <a:lstStyle/>
          <a:p>
            <a:pPr algn="l">
              <a:spcAft>
                <a:spcPts val="600"/>
              </a:spcAft>
            </a:pPr>
            <a:fld id="{FAEF9944-A4F6-4C59-AEBD-678D6480B8EA}" type="slidenum">
              <a:rPr lang="en-US" smtClean="0"/>
              <a:pPr algn="l">
                <a:spcAft>
                  <a:spcPts val="600"/>
                </a:spcAft>
              </a:pPr>
              <a:t>6</a:t>
            </a:fld>
            <a:endParaRPr lang="en-US"/>
          </a:p>
        </p:txBody>
      </p:sp>
      <p:sp>
        <p:nvSpPr>
          <p:cNvPr id="3" name="Content Placeholder 2">
            <a:extLst>
              <a:ext uri="{FF2B5EF4-FFF2-40B4-BE49-F238E27FC236}">
                <a16:creationId xmlns:a16="http://schemas.microsoft.com/office/drawing/2014/main" id="{4B50278B-B515-4F43-8553-F748B26298D8}"/>
              </a:ext>
            </a:extLst>
          </p:cNvPr>
          <p:cNvSpPr>
            <a:spLocks noGrp="1"/>
          </p:cNvSpPr>
          <p:nvPr>
            <p:ph idx="1"/>
          </p:nvPr>
        </p:nvSpPr>
        <p:spPr>
          <a:xfrm>
            <a:off x="8474697" y="3200400"/>
            <a:ext cx="3229574" cy="2899954"/>
          </a:xfrm>
        </p:spPr>
        <p:txBody>
          <a:bodyPr>
            <a:noAutofit/>
          </a:bodyPr>
          <a:lstStyle/>
          <a:p>
            <a:pPr marL="0" indent="0">
              <a:buNone/>
            </a:pPr>
            <a:r>
              <a:rPr lang="en-US" sz="2400" dirty="0"/>
              <a:t>Students are critical consumers and producers of technology. Account for (reflect) how technology and digital tools in the 21</a:t>
            </a:r>
            <a:r>
              <a:rPr lang="en-US" sz="2400" baseline="30000" dirty="0"/>
              <a:t>st</a:t>
            </a:r>
            <a:r>
              <a:rPr lang="en-US" sz="2400" dirty="0"/>
              <a:t> century impact literacy development.</a:t>
            </a:r>
          </a:p>
        </p:txBody>
      </p:sp>
      <p:pic>
        <p:nvPicPr>
          <p:cNvPr id="7" name="Picture 6">
            <a:extLst>
              <a:ext uri="{FF2B5EF4-FFF2-40B4-BE49-F238E27FC236}">
                <a16:creationId xmlns:a16="http://schemas.microsoft.com/office/drawing/2014/main" id="{765B06EA-9EC0-465C-864C-A3E74B781410}"/>
              </a:ext>
            </a:extLst>
          </p:cNvPr>
          <p:cNvPicPr>
            <a:picLocks noChangeAspect="1"/>
          </p:cNvPicPr>
          <p:nvPr/>
        </p:nvPicPr>
        <p:blipFill>
          <a:blip r:embed="rId4"/>
          <a:stretch>
            <a:fillRect/>
          </a:stretch>
        </p:blipFill>
        <p:spPr>
          <a:xfrm>
            <a:off x="139218" y="5979523"/>
            <a:ext cx="776349" cy="776349"/>
          </a:xfrm>
          <a:prstGeom prst="rect">
            <a:avLst/>
          </a:prstGeom>
        </p:spPr>
      </p:pic>
    </p:spTree>
    <p:extLst>
      <p:ext uri="{BB962C8B-B14F-4D97-AF65-F5344CB8AC3E}">
        <p14:creationId xmlns:p14="http://schemas.microsoft.com/office/powerpoint/2010/main" val="10527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524B941-B4CF-4A23-A6A5-9130BE8C8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72" name="Freeform 13">
              <a:extLst>
                <a:ext uri="{FF2B5EF4-FFF2-40B4-BE49-F238E27FC236}">
                  <a16:creationId xmlns:a16="http://schemas.microsoft.com/office/drawing/2014/main" id="{EBDFB963-93D8-4E0A-BE4F-E22C882EC9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73" name="Freeform 9">
              <a:extLst>
                <a:ext uri="{FF2B5EF4-FFF2-40B4-BE49-F238E27FC236}">
                  <a16:creationId xmlns:a16="http://schemas.microsoft.com/office/drawing/2014/main" id="{F273FCD6-B5A2-41B4-AE7D-30025C8398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74" name="Freeform 5">
              <a:extLst>
                <a:ext uri="{FF2B5EF4-FFF2-40B4-BE49-F238E27FC236}">
                  <a16:creationId xmlns:a16="http://schemas.microsoft.com/office/drawing/2014/main" id="{EF8B7877-F1F5-4922-8783-EBAFE9ADF6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76" name="Group 75">
            <a:extLst>
              <a:ext uri="{FF2B5EF4-FFF2-40B4-BE49-F238E27FC236}">
                <a16:creationId xmlns:a16="http://schemas.microsoft.com/office/drawing/2014/main" id="{06F789C4-4757-4EB3-9B8B-258517AF2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77" name="Freeform 206">
              <a:extLst>
                <a:ext uri="{FF2B5EF4-FFF2-40B4-BE49-F238E27FC236}">
                  <a16:creationId xmlns:a16="http://schemas.microsoft.com/office/drawing/2014/main" id="{EDFC994B-609D-4AB4-BA53-227D57489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8" name="Freeform 211">
              <a:extLst>
                <a:ext uri="{FF2B5EF4-FFF2-40B4-BE49-F238E27FC236}">
                  <a16:creationId xmlns:a16="http://schemas.microsoft.com/office/drawing/2014/main" id="{C583E44C-AB31-45CA-8201-041945AA04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79" name="Straight Connector 78">
              <a:extLst>
                <a:ext uri="{FF2B5EF4-FFF2-40B4-BE49-F238E27FC236}">
                  <a16:creationId xmlns:a16="http://schemas.microsoft.com/office/drawing/2014/main" id="{B825F1C0-17F2-4A99-9164-BDB835C26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6146" name="Picture 2" descr="Who is the best teacher, a friendly teacher or a strict teacher?">
            <a:extLst>
              <a:ext uri="{FF2B5EF4-FFF2-40B4-BE49-F238E27FC236}">
                <a16:creationId xmlns:a16="http://schemas.microsoft.com/office/drawing/2014/main" id="{CD8A7BBC-506C-44DE-A95B-9F42F858B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73" b="27195"/>
          <a:stretch/>
        </p:blipFill>
        <p:spPr bwMode="auto">
          <a:xfrm>
            <a:off x="-231" y="10"/>
            <a:ext cx="12192000" cy="4551027"/>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710F0297-FEF4-4E6B-9809-BB2DC8066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 y="4551038"/>
            <a:ext cx="12192231" cy="230696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77DE-F00C-45AB-A3B6-9B62E560E47B}"/>
              </a:ext>
            </a:extLst>
          </p:cNvPr>
          <p:cNvSpPr>
            <a:spLocks noGrp="1"/>
          </p:cNvSpPr>
          <p:nvPr>
            <p:ph type="title"/>
          </p:nvPr>
        </p:nvSpPr>
        <p:spPr>
          <a:xfrm>
            <a:off x="578735" y="4974036"/>
            <a:ext cx="6888864" cy="1263478"/>
          </a:xfrm>
        </p:spPr>
        <p:txBody>
          <a:bodyPr vert="horz" lIns="91440" tIns="45720" rIns="91440" bIns="45720" rtlCol="0" anchor="ctr">
            <a:normAutofit/>
          </a:bodyPr>
          <a:lstStyle/>
          <a:p>
            <a:pPr algn="r">
              <a:lnSpc>
                <a:spcPct val="95000"/>
              </a:lnSpc>
            </a:pPr>
            <a:r>
              <a:rPr lang="en-US" sz="2400" b="1" dirty="0">
                <a:solidFill>
                  <a:schemeClr val="bg2"/>
                </a:solidFill>
              </a:rPr>
              <a:t>Guidance from ELA Steering Committee to ELA Writing Committee</a:t>
            </a:r>
            <a:endParaRPr lang="en-US" sz="2400" dirty="0">
              <a:solidFill>
                <a:schemeClr val="bg2"/>
              </a:solidFill>
            </a:endParaRPr>
          </a:p>
        </p:txBody>
      </p:sp>
      <p:sp>
        <p:nvSpPr>
          <p:cNvPr id="3" name="Content Placeholder 2">
            <a:extLst>
              <a:ext uri="{FF2B5EF4-FFF2-40B4-BE49-F238E27FC236}">
                <a16:creationId xmlns:a16="http://schemas.microsoft.com/office/drawing/2014/main" id="{4B50278B-B515-4F43-8553-F748B26298D8}"/>
              </a:ext>
            </a:extLst>
          </p:cNvPr>
          <p:cNvSpPr>
            <a:spLocks noGrp="1"/>
          </p:cNvSpPr>
          <p:nvPr>
            <p:ph idx="1"/>
          </p:nvPr>
        </p:nvSpPr>
        <p:spPr>
          <a:xfrm>
            <a:off x="7803280" y="4974036"/>
            <a:ext cx="3911150" cy="1263478"/>
          </a:xfrm>
        </p:spPr>
        <p:txBody>
          <a:bodyPr vert="horz" lIns="91440" tIns="45720" rIns="91440" bIns="45720" rtlCol="0" anchor="ctr">
            <a:normAutofit/>
          </a:bodyPr>
          <a:lstStyle/>
          <a:p>
            <a:pPr marL="0" indent="0">
              <a:lnSpc>
                <a:spcPct val="130000"/>
              </a:lnSpc>
              <a:buNone/>
            </a:pPr>
            <a:r>
              <a:rPr lang="en-US" sz="2800" dirty="0">
                <a:solidFill>
                  <a:schemeClr val="bg2"/>
                </a:solidFill>
              </a:rPr>
              <a:t>Ensure use of teacher friendly language.</a:t>
            </a:r>
          </a:p>
        </p:txBody>
      </p:sp>
      <p:cxnSp>
        <p:nvCxnSpPr>
          <p:cNvPr id="83" name="Straight Connector 82">
            <a:extLst>
              <a:ext uri="{FF2B5EF4-FFF2-40B4-BE49-F238E27FC236}">
                <a16:creationId xmlns:a16="http://schemas.microsoft.com/office/drawing/2014/main" id="{46E3062D-7269-40D3-A48B-577B21ED29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rot="16200000">
            <a:off x="7294942" y="5605776"/>
            <a:ext cx="69494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383E513-7136-43E1-B24F-1DE829148040}"/>
              </a:ext>
            </a:extLst>
          </p:cNvPr>
          <p:cNvSpPr>
            <a:spLocks noGrp="1"/>
          </p:cNvSpPr>
          <p:nvPr>
            <p:ph type="sldNum" sz="quarter" idx="12"/>
          </p:nvPr>
        </p:nvSpPr>
        <p:spPr>
          <a:xfrm>
            <a:off x="466344" y="6442524"/>
            <a:ext cx="589370" cy="365125"/>
          </a:xfrm>
        </p:spPr>
        <p:txBody>
          <a:bodyPr vert="horz" lIns="91440" tIns="45720" rIns="91440" bIns="45720" rtlCol="0" anchor="ctr">
            <a:normAutofit/>
          </a:bodyPr>
          <a:lstStyle/>
          <a:p>
            <a:pPr algn="l">
              <a:spcAft>
                <a:spcPts val="600"/>
              </a:spcAft>
            </a:pPr>
            <a:fld id="{FAEF9944-A4F6-4C59-AEBD-678D6480B8EA}" type="slidenum">
              <a:rPr lang="en-US" sz="1200">
                <a:solidFill>
                  <a:schemeClr val="bg1"/>
                </a:solidFill>
              </a:rPr>
              <a:pPr algn="l">
                <a:spcAft>
                  <a:spcPts val="600"/>
                </a:spcAft>
              </a:pPr>
              <a:t>7</a:t>
            </a:fld>
            <a:endParaRPr lang="en-US" sz="1200">
              <a:solidFill>
                <a:schemeClr val="bg1"/>
              </a:solidFill>
            </a:endParaRPr>
          </a:p>
        </p:txBody>
      </p:sp>
      <p:pic>
        <p:nvPicPr>
          <p:cNvPr id="16" name="Picture 15">
            <a:extLst>
              <a:ext uri="{FF2B5EF4-FFF2-40B4-BE49-F238E27FC236}">
                <a16:creationId xmlns:a16="http://schemas.microsoft.com/office/drawing/2014/main" id="{FF38C9FF-1051-41F0-846F-4044453B7D2F}"/>
              </a:ext>
            </a:extLst>
          </p:cNvPr>
          <p:cNvPicPr>
            <a:picLocks noChangeAspect="1"/>
          </p:cNvPicPr>
          <p:nvPr/>
        </p:nvPicPr>
        <p:blipFill>
          <a:blip r:embed="rId4"/>
          <a:stretch>
            <a:fillRect/>
          </a:stretch>
        </p:blipFill>
        <p:spPr>
          <a:xfrm>
            <a:off x="139218" y="5979523"/>
            <a:ext cx="776349" cy="776349"/>
          </a:xfrm>
          <a:prstGeom prst="rect">
            <a:avLst/>
          </a:prstGeom>
        </p:spPr>
      </p:pic>
    </p:spTree>
    <p:extLst>
      <p:ext uri="{BB962C8B-B14F-4D97-AF65-F5344CB8AC3E}">
        <p14:creationId xmlns:p14="http://schemas.microsoft.com/office/powerpoint/2010/main" val="199598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0D243A-988E-4439-917C-36E03A8D9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077DE-F00C-45AB-A3B6-9B62E560E47B}"/>
              </a:ext>
            </a:extLst>
          </p:cNvPr>
          <p:cNvSpPr>
            <a:spLocks noGrp="1"/>
          </p:cNvSpPr>
          <p:nvPr>
            <p:ph type="title"/>
          </p:nvPr>
        </p:nvSpPr>
        <p:spPr>
          <a:xfrm>
            <a:off x="8474697" y="1508760"/>
            <a:ext cx="3229574" cy="1691640"/>
          </a:xfrm>
        </p:spPr>
        <p:txBody>
          <a:bodyPr anchor="b">
            <a:normAutofit/>
          </a:bodyPr>
          <a:lstStyle/>
          <a:p>
            <a:r>
              <a:rPr lang="en-US" sz="2400" b="1"/>
              <a:t>Guidance from ELA Steering Committee to ELA Writing Committee</a:t>
            </a:r>
            <a:endParaRPr lang="en-US" sz="2400"/>
          </a:p>
        </p:txBody>
      </p:sp>
      <p:pic>
        <p:nvPicPr>
          <p:cNvPr id="1026" name="Picture 2" descr="The Top 50 Schools For International Students 2019: Foreign ...">
            <a:extLst>
              <a:ext uri="{FF2B5EF4-FFF2-40B4-BE49-F238E27FC236}">
                <a16:creationId xmlns:a16="http://schemas.microsoft.com/office/drawing/2014/main" id="{16D6111B-168E-42CC-8B0B-A7D7ED7AE4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4276" y="914079"/>
            <a:ext cx="7352692" cy="49079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383E513-7136-43E1-B24F-1DE829148040}"/>
              </a:ext>
            </a:extLst>
          </p:cNvPr>
          <p:cNvSpPr>
            <a:spLocks noGrp="1"/>
          </p:cNvSpPr>
          <p:nvPr>
            <p:ph type="sldNum" sz="quarter" idx="12"/>
          </p:nvPr>
        </p:nvSpPr>
        <p:spPr>
          <a:xfrm>
            <a:off x="8476488" y="374904"/>
            <a:ext cx="2377440" cy="813816"/>
          </a:xfrm>
        </p:spPr>
        <p:txBody>
          <a:bodyPr>
            <a:normAutofit/>
          </a:bodyPr>
          <a:lstStyle/>
          <a:p>
            <a:pPr algn="l">
              <a:spcAft>
                <a:spcPts val="600"/>
              </a:spcAft>
            </a:pPr>
            <a:fld id="{FAEF9944-A4F6-4C59-AEBD-678D6480B8EA}" type="slidenum">
              <a:rPr lang="en-US" smtClean="0"/>
              <a:pPr algn="l">
                <a:spcAft>
                  <a:spcPts val="600"/>
                </a:spcAft>
              </a:pPr>
              <a:t>8</a:t>
            </a:fld>
            <a:endParaRPr lang="en-US"/>
          </a:p>
        </p:txBody>
      </p:sp>
      <p:sp>
        <p:nvSpPr>
          <p:cNvPr id="3" name="Content Placeholder 2">
            <a:extLst>
              <a:ext uri="{FF2B5EF4-FFF2-40B4-BE49-F238E27FC236}">
                <a16:creationId xmlns:a16="http://schemas.microsoft.com/office/drawing/2014/main" id="{4B50278B-B515-4F43-8553-F748B26298D8}"/>
              </a:ext>
            </a:extLst>
          </p:cNvPr>
          <p:cNvSpPr>
            <a:spLocks noGrp="1"/>
          </p:cNvSpPr>
          <p:nvPr>
            <p:ph idx="1"/>
          </p:nvPr>
        </p:nvSpPr>
        <p:spPr>
          <a:xfrm>
            <a:off x="8474697" y="3200400"/>
            <a:ext cx="3229574" cy="2899954"/>
          </a:xfrm>
        </p:spPr>
        <p:txBody>
          <a:bodyPr anchor="ctr">
            <a:normAutofit/>
          </a:bodyPr>
          <a:lstStyle/>
          <a:p>
            <a:pPr marL="0" indent="0">
              <a:buNone/>
            </a:pPr>
            <a:r>
              <a:rPr lang="en-US" sz="2400" dirty="0"/>
              <a:t>The ELA standards develop skills in the English language with an awareness of cultural responsiveness of other languages.</a:t>
            </a:r>
          </a:p>
        </p:txBody>
      </p:sp>
      <p:pic>
        <p:nvPicPr>
          <p:cNvPr id="7" name="Picture 6">
            <a:extLst>
              <a:ext uri="{FF2B5EF4-FFF2-40B4-BE49-F238E27FC236}">
                <a16:creationId xmlns:a16="http://schemas.microsoft.com/office/drawing/2014/main" id="{D73E8C7D-7A9C-4DDF-B91F-34731E17066E}"/>
              </a:ext>
            </a:extLst>
          </p:cNvPr>
          <p:cNvPicPr>
            <a:picLocks noChangeAspect="1"/>
          </p:cNvPicPr>
          <p:nvPr/>
        </p:nvPicPr>
        <p:blipFill>
          <a:blip r:embed="rId4"/>
          <a:stretch>
            <a:fillRect/>
          </a:stretch>
        </p:blipFill>
        <p:spPr>
          <a:xfrm>
            <a:off x="139218" y="5979523"/>
            <a:ext cx="776349" cy="776349"/>
          </a:xfrm>
          <a:prstGeom prst="rect">
            <a:avLst/>
          </a:prstGeom>
        </p:spPr>
      </p:pic>
    </p:spTree>
    <p:extLst>
      <p:ext uri="{BB962C8B-B14F-4D97-AF65-F5344CB8AC3E}">
        <p14:creationId xmlns:p14="http://schemas.microsoft.com/office/powerpoint/2010/main" val="41989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2"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3"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4"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6" name="Group 15">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7"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8"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9" name="Straight Connector 18">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A420AC1-9DFB-4806-AB5E-CFD3432E3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B69D367-F8D0-4811-9099-F2341B2D0F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1" cy="6924496"/>
            <a:chOff x="-1" y="-2313"/>
            <a:chExt cx="12192001" cy="6924496"/>
          </a:xfrm>
          <a:solidFill>
            <a:schemeClr val="accent2">
              <a:alpha val="30000"/>
            </a:schemeClr>
          </a:solidFill>
        </p:grpSpPr>
        <p:sp>
          <p:nvSpPr>
            <p:cNvPr id="24" name="Freeform 13">
              <a:extLst>
                <a:ext uri="{FF2B5EF4-FFF2-40B4-BE49-F238E27FC236}">
                  <a16:creationId xmlns:a16="http://schemas.microsoft.com/office/drawing/2014/main" id="{4ADA3BC7-1001-4865-A49D-01E385B03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25" name="Freeform 9">
              <a:extLst>
                <a:ext uri="{FF2B5EF4-FFF2-40B4-BE49-F238E27FC236}">
                  <a16:creationId xmlns:a16="http://schemas.microsoft.com/office/drawing/2014/main" id="{21801CEF-E3F5-4F5B-A6FB-9C881FE9B8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26" name="Freeform 5">
              <a:extLst>
                <a:ext uri="{FF2B5EF4-FFF2-40B4-BE49-F238E27FC236}">
                  <a16:creationId xmlns:a16="http://schemas.microsoft.com/office/drawing/2014/main" id="{2C59138E-97DA-40D1-BAE1-77751329C0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28" name="Freeform 159">
            <a:extLst>
              <a:ext uri="{FF2B5EF4-FFF2-40B4-BE49-F238E27FC236}">
                <a16:creationId xmlns:a16="http://schemas.microsoft.com/office/drawing/2014/main" id="{17B0E5A8-6AF1-417B-A7C3-E7DB7651F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30" name="Freeform 164">
            <a:extLst>
              <a:ext uri="{FF2B5EF4-FFF2-40B4-BE49-F238E27FC236}">
                <a16:creationId xmlns:a16="http://schemas.microsoft.com/office/drawing/2014/main" id="{EE40C302-D1B9-4040-9A63-CC77E5C7C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1">
              <a:lumMod val="65000"/>
              <a:lumOff val="35000"/>
            </a:schemeClr>
          </a:solidFill>
          <a:ln w="0">
            <a:noFill/>
            <a:prstDash val="solid"/>
            <a:round/>
            <a:headEnd/>
            <a:tailEnd/>
          </a:ln>
        </p:spPr>
      </p:sp>
      <p:sp>
        <p:nvSpPr>
          <p:cNvPr id="5" name="Title 4">
            <a:extLst>
              <a:ext uri="{FF2B5EF4-FFF2-40B4-BE49-F238E27FC236}">
                <a16:creationId xmlns:a16="http://schemas.microsoft.com/office/drawing/2014/main" id="{E22009E5-4EA9-43DD-93FB-C4AB9907B02B}"/>
              </a:ext>
            </a:extLst>
          </p:cNvPr>
          <p:cNvSpPr>
            <a:spLocks noGrp="1"/>
          </p:cNvSpPr>
          <p:nvPr>
            <p:ph type="title"/>
          </p:nvPr>
        </p:nvSpPr>
        <p:spPr>
          <a:xfrm>
            <a:off x="3155952" y="1830580"/>
            <a:ext cx="5873748" cy="1816316"/>
          </a:xfrm>
        </p:spPr>
        <p:txBody>
          <a:bodyPr vert="horz" lIns="91440" tIns="45720" rIns="91440" bIns="45720" rtlCol="0" anchor="ctr">
            <a:normAutofit/>
          </a:bodyPr>
          <a:lstStyle/>
          <a:p>
            <a:r>
              <a:rPr lang="en-US" dirty="0">
                <a:solidFill>
                  <a:schemeClr val="tx2"/>
                </a:solidFill>
              </a:rPr>
              <a:t>What should you find in the updated standards?</a:t>
            </a:r>
          </a:p>
        </p:txBody>
      </p:sp>
      <p:sp>
        <p:nvSpPr>
          <p:cNvPr id="6" name="Text Placeholder 5">
            <a:extLst>
              <a:ext uri="{FF2B5EF4-FFF2-40B4-BE49-F238E27FC236}">
                <a16:creationId xmlns:a16="http://schemas.microsoft.com/office/drawing/2014/main" id="{9FBB2314-119E-4E82-A567-40AB8C5634ED}"/>
              </a:ext>
            </a:extLst>
          </p:cNvPr>
          <p:cNvSpPr>
            <a:spLocks noGrp="1"/>
          </p:cNvSpPr>
          <p:nvPr>
            <p:ph type="body" idx="1"/>
          </p:nvPr>
        </p:nvSpPr>
        <p:spPr>
          <a:xfrm>
            <a:off x="3221810" y="4176131"/>
            <a:ext cx="5807890" cy="815628"/>
          </a:xfrm>
        </p:spPr>
        <p:txBody>
          <a:bodyPr vert="horz" lIns="91440" tIns="45720" rIns="91440" bIns="45720" rtlCol="0" anchor="t">
            <a:noAutofit/>
          </a:bodyPr>
          <a:lstStyle/>
          <a:p>
            <a:pPr>
              <a:spcBef>
                <a:spcPts val="930"/>
              </a:spcBef>
            </a:pPr>
            <a:r>
              <a:rPr lang="en-US" sz="2400" dirty="0">
                <a:solidFill>
                  <a:schemeClr val="tx2"/>
                </a:solidFill>
              </a:rPr>
              <a:t>Describe success criteria for meeting the guidance.</a:t>
            </a:r>
          </a:p>
        </p:txBody>
      </p:sp>
      <p:cxnSp>
        <p:nvCxnSpPr>
          <p:cNvPr id="32" name="Straight Connector 31">
            <a:extLst>
              <a:ext uri="{FF2B5EF4-FFF2-40B4-BE49-F238E27FC236}">
                <a16:creationId xmlns:a16="http://schemas.microsoft.com/office/drawing/2014/main" id="{7652C93F-C061-46CA-B0A1-95DBD37857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4A9D209-B88C-4CA7-ADB5-2F55729D8AA7}"/>
              </a:ext>
            </a:extLst>
          </p:cNvPr>
          <p:cNvSpPr>
            <a:spLocks noGrp="1"/>
          </p:cNvSpPr>
          <p:nvPr>
            <p:ph type="sldNum" sz="quarter" idx="12"/>
          </p:nvPr>
        </p:nvSpPr>
        <p:spPr>
          <a:xfrm>
            <a:off x="466432" y="6442524"/>
            <a:ext cx="2755378" cy="365125"/>
          </a:xfrm>
        </p:spPr>
        <p:txBody>
          <a:bodyPr vert="horz" lIns="91440" tIns="45720" rIns="91440" bIns="45720" rtlCol="0" anchor="ctr">
            <a:normAutofit/>
          </a:bodyPr>
          <a:lstStyle/>
          <a:p>
            <a:pPr>
              <a:spcAft>
                <a:spcPts val="600"/>
              </a:spcAft>
            </a:pPr>
            <a:fld id="{FAEF9944-A4F6-4C59-AEBD-678D6480B8EA}" type="slidenum">
              <a:rPr lang="en-US">
                <a:solidFill>
                  <a:srgbClr val="FEFCF7"/>
                </a:solidFill>
              </a:rPr>
              <a:pPr>
                <a:spcAft>
                  <a:spcPts val="600"/>
                </a:spcAft>
              </a:pPr>
              <a:t>9</a:t>
            </a:fld>
            <a:endParaRPr lang="en-US">
              <a:solidFill>
                <a:srgbClr val="FEFCF7"/>
              </a:solidFill>
            </a:endParaRPr>
          </a:p>
        </p:txBody>
      </p:sp>
      <p:pic>
        <p:nvPicPr>
          <p:cNvPr id="22" name="Picture 21">
            <a:extLst>
              <a:ext uri="{FF2B5EF4-FFF2-40B4-BE49-F238E27FC236}">
                <a16:creationId xmlns:a16="http://schemas.microsoft.com/office/drawing/2014/main" id="{75FEC039-584C-4D4C-A1BA-09E811B56FE6}"/>
              </a:ext>
            </a:extLst>
          </p:cNvPr>
          <p:cNvPicPr>
            <a:picLocks noChangeAspect="1"/>
          </p:cNvPicPr>
          <p:nvPr/>
        </p:nvPicPr>
        <p:blipFill>
          <a:blip r:embed="rId3"/>
          <a:stretch>
            <a:fillRect/>
          </a:stretch>
        </p:blipFill>
        <p:spPr>
          <a:xfrm>
            <a:off x="139218" y="5979523"/>
            <a:ext cx="776349" cy="776349"/>
          </a:xfrm>
          <a:prstGeom prst="rect">
            <a:avLst/>
          </a:prstGeom>
        </p:spPr>
      </p:pic>
    </p:spTree>
    <p:extLst>
      <p:ext uri="{BB962C8B-B14F-4D97-AF65-F5344CB8AC3E}">
        <p14:creationId xmlns:p14="http://schemas.microsoft.com/office/powerpoint/2010/main" val="29631268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9149AD71310D4990FF18B99A747DDC" ma:contentTypeVersion="3" ma:contentTypeDescription="Create a new document." ma:contentTypeScope="" ma:versionID="708edb664a65b91c3527517c280e95b1">
  <xsd:schema xmlns:xsd="http://www.w3.org/2001/XMLSchema" xmlns:xs="http://www.w3.org/2001/XMLSchema" xmlns:p="http://schemas.microsoft.com/office/2006/metadata/properties" xmlns:ns2="89770dd5-030a-4897-898c-23eb25601d08" targetNamespace="http://schemas.microsoft.com/office/2006/metadata/properties" ma:root="true" ma:fieldsID="0d04ee98f97a28964831c6166dabdf51" ns2:_="">
    <xsd:import namespace="89770dd5-030a-4897-898c-23eb25601d08"/>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70dd5-030a-4897-898c-23eb25601d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2DB7F3-2B34-4EBC-B824-80D52E69A5F8}">
  <ds:schemaRefs>
    <ds:schemaRef ds:uri="http://schemas.microsoft.com/sharepoint/v3/contenttype/forms"/>
  </ds:schemaRefs>
</ds:datastoreItem>
</file>

<file path=customXml/itemProps2.xml><?xml version="1.0" encoding="utf-8"?>
<ds:datastoreItem xmlns:ds="http://schemas.openxmlformats.org/officeDocument/2006/customXml" ds:itemID="{EDB0E84C-5067-4352-AF22-C4F0FE05DA37}">
  <ds:schemaRefs>
    <ds:schemaRef ds:uri="http://purl.org/dc/elements/1.1/"/>
    <ds:schemaRef ds:uri="http://schemas.microsoft.com/office/2006/metadata/properties"/>
    <ds:schemaRef ds:uri="http://purl.org/dc/terms/"/>
    <ds:schemaRef ds:uri="http://schemas.openxmlformats.org/package/2006/metadata/core-properties"/>
    <ds:schemaRef ds:uri="89770dd5-030a-4897-898c-23eb25601d08"/>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CFE14D7-9D51-423E-9E68-B31C6CCB3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770dd5-030a-4897-898c-23eb25601d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TotalTime>
  <Words>866</Words>
  <Application>Microsoft Office PowerPoint</Application>
  <PresentationFormat>Widescreen</PresentationFormat>
  <Paragraphs>85</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Century Schoolbook</vt:lpstr>
      <vt:lpstr>Corbel</vt:lpstr>
      <vt:lpstr>Feathered</vt:lpstr>
      <vt:lpstr>AT THE BEGINNING Exploring Maine's Updated  English Language Arts Standards</vt:lpstr>
      <vt:lpstr>Steering Committee Provided Guidance</vt:lpstr>
      <vt:lpstr>Guidance from ELA Steering Committee to ELA Writing Committee</vt:lpstr>
      <vt:lpstr>Guidance from ELA Steering Committee to ELA Writing Committee</vt:lpstr>
      <vt:lpstr>Guidance from ELA Steering Committee to ELA Writing Committee</vt:lpstr>
      <vt:lpstr>Guidance from ELA Steering Committee to ELA Writing Committee</vt:lpstr>
      <vt:lpstr>Guidance from ELA Steering Committee to ELA Writing Committee</vt:lpstr>
      <vt:lpstr>Guidance from ELA Steering Committee to ELA Writing Committee</vt:lpstr>
      <vt:lpstr>What should you find in the updated standards?</vt:lpstr>
      <vt:lpstr>Updated ELA standards</vt:lpstr>
      <vt:lpstr>REVISION: </vt:lpstr>
      <vt:lpstr>FOCUS ON THE LEARNING </vt:lpstr>
      <vt:lpstr>At the beginning: ELA introduction and strand preambles</vt:lpstr>
      <vt:lpstr>CONFIRMING OR CONCERNING</vt:lpstr>
      <vt:lpstr>The Journey Has Begun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THE BEGINNING Exploring Maine's Updated  English Language Arts Standards</dc:title>
  <dc:creator>Dunton, Morgan</dc:creator>
  <cp:lastModifiedBy>Dunton, Morgan</cp:lastModifiedBy>
  <cp:revision>1</cp:revision>
  <dcterms:created xsi:type="dcterms:W3CDTF">2020-08-07T12:47:57Z</dcterms:created>
  <dcterms:modified xsi:type="dcterms:W3CDTF">2020-08-07T16:29:06Z</dcterms:modified>
</cp:coreProperties>
</file>