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Century Gothic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bold.fntdata"/><Relationship Id="rId10" Type="http://schemas.openxmlformats.org/officeDocument/2006/relationships/font" Target="fonts/CenturyGothic-regular.fntdata"/><Relationship Id="rId13" Type="http://schemas.openxmlformats.org/officeDocument/2006/relationships/font" Target="fonts/CenturyGothic-boldItalic.fntdata"/><Relationship Id="rId12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3704da7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3704da7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3704da73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3704da73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3704da73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3704da73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490563" y="416200"/>
            <a:ext cx="61629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A Cut Down Tree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2713" y="2412824"/>
            <a:ext cx="3058575" cy="22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193050" y="215975"/>
            <a:ext cx="875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rgbClr val="33333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2117175" y="4769875"/>
            <a:ext cx="4720200" cy="28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193050" y="0"/>
            <a:ext cx="7628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631875" y="741400"/>
            <a:ext cx="7690800" cy="37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entury Gothic"/>
                <a:ea typeface="Century Gothic"/>
                <a:cs typeface="Century Gothic"/>
                <a:sym typeface="Century Gothic"/>
              </a:rPr>
              <a:t>Jack and Beth went in the woods 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entury Gothic"/>
                <a:ea typeface="Century Gothic"/>
                <a:cs typeface="Century Gothic"/>
                <a:sym typeface="Century Gothic"/>
              </a:rPr>
              <a:t>To chat and play together.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had a shock,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heard chop, chop,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tree went thud! A disaster!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4389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623400" y="647100"/>
            <a:ext cx="7960800" cy="38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entury Gothic"/>
                <a:ea typeface="Century Gothic"/>
                <a:cs typeface="Century Gothic"/>
                <a:sym typeface="Century Gothic"/>
              </a:rPr>
              <a:t>Quick, they went to save the tree,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entury Gothic"/>
                <a:ea typeface="Century Gothic"/>
                <a:cs typeface="Century Gothic"/>
                <a:sym typeface="Century Gothic"/>
              </a:rPr>
              <a:t>No luck, the big tree was down.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sat on the log,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the woodchopper too,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Jack made a big, sad frown.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573025" y="595025"/>
            <a:ext cx="7733100" cy="30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“Please do not chop,</a:t>
            </a:r>
            <a:endParaRPr sz="3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love the trees!</a:t>
            </a:r>
            <a:endParaRPr sz="3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Instead, let’s plant some seeds!”</a:t>
            </a:r>
            <a:endParaRPr sz="3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