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e21e6f6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e21e6f6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84eb25f2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84eb25f2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118600" y="144725"/>
            <a:ext cx="4906800" cy="1295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Have a Ball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3387" y="2060100"/>
            <a:ext cx="3004925" cy="26697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334650" y="1310100"/>
            <a:ext cx="25224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b</a:t>
            </a:r>
            <a:r>
              <a:rPr lang="en" sz="2200">
                <a:latin typeface="Century Gothic"/>
                <a:ea typeface="Century Gothic"/>
                <a:cs typeface="Century Gothic"/>
                <a:sym typeface="Century Gothic"/>
              </a:rPr>
              <a:t>y Joe Mohr</a:t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814925" y="3320600"/>
            <a:ext cx="8757900" cy="279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2117175" y="4769875"/>
            <a:ext cx="4720200" cy="286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757500" y="453600"/>
            <a:ext cx="7629000" cy="423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When I was born I was given a ball.</a:t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ball was green and blue.  </a:t>
            </a:r>
            <a:endParaRPr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My mom said, “Share,</a:t>
            </a:r>
            <a:endParaRPr sz="32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and take good care, </a:t>
            </a:r>
            <a:endParaRPr sz="32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it belongs to others, too.</a:t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805800" y="462900"/>
            <a:ext cx="7532400" cy="42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Keep it clean. 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Keep the green parts green.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Try to make the blue parts bluer.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If you love this ball, 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it will never grow old.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 fact, it may grow newer.”</a:t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690300" y="674700"/>
            <a:ext cx="7763400" cy="379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So I did all that.</a:t>
            </a:r>
            <a:endParaRPr sz="32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And I did some more,</a:t>
            </a:r>
            <a:endParaRPr sz="32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‘Cuz I love this ball a lot.</a:t>
            </a:r>
            <a:endParaRPr sz="32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And I hope that you will love it too…</a:t>
            </a:r>
            <a:endParaRPr sz="32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It’s the only ball we’ve got.</a:t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