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</p:sldIdLst>
  <p:sldSz cy="5143500" cx="9144000"/>
  <p:notesSz cx="6858000" cy="9144000"/>
  <p:embeddedFontLst>
    <p:embeddedFont>
      <p:font typeface="Century Gothic"/>
      <p:regular r:id="rId9"/>
      <p:bold r:id="rId10"/>
      <p:italic r:id="rId11"/>
      <p:boldItalic r:id="rId12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11" Type="http://schemas.openxmlformats.org/officeDocument/2006/relationships/font" Target="fonts/CenturyGothic-italic.fntdata"/><Relationship Id="rId10" Type="http://schemas.openxmlformats.org/officeDocument/2006/relationships/font" Target="fonts/CenturyGothic-bold.fntdata"/><Relationship Id="rId12" Type="http://schemas.openxmlformats.org/officeDocument/2006/relationships/font" Target="fonts/CenturyGothic-boldItalic.fntdata"/><Relationship Id="rId9" Type="http://schemas.openxmlformats.org/officeDocument/2006/relationships/font" Target="fonts/CenturyGothic-regular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84b003f97e_0_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84b003f97e_0_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g84b003f97e_0_1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" name="Google Shape;63;g84b003f97e_0_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2170875" y="143620"/>
            <a:ext cx="4906800" cy="12432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Century Gothic"/>
                <a:ea typeface="Century Gothic"/>
                <a:cs typeface="Century Gothic"/>
                <a:sym typeface="Century Gothic"/>
              </a:rPr>
              <a:t>A Seed Needs</a:t>
            </a:r>
            <a:endParaRPr/>
          </a:p>
        </p:txBody>
      </p:sp>
      <p:pic>
        <p:nvPicPr>
          <p:cNvPr id="55" name="Google Shape;55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849050" y="1716525"/>
            <a:ext cx="3445900" cy="3023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/>
          <p:nvPr/>
        </p:nvSpPr>
        <p:spPr>
          <a:xfrm>
            <a:off x="1261225" y="1524450"/>
            <a:ext cx="6064800" cy="2094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3100">
                <a:solidFill>
                  <a:schemeClr val="dk1"/>
                </a:solidFill>
                <a:highlight>
                  <a:srgbClr val="FFFFFF"/>
                </a:highlight>
                <a:latin typeface="Century Gothic"/>
                <a:ea typeface="Century Gothic"/>
                <a:cs typeface="Century Gothic"/>
                <a:sym typeface="Century Gothic"/>
              </a:rPr>
              <a:t>I see you are a seed!</a:t>
            </a:r>
            <a:endParaRPr sz="3100">
              <a:solidFill>
                <a:schemeClr val="dk1"/>
              </a:solidFill>
              <a:highlight>
                <a:srgbClr val="FFFFFF"/>
              </a:highlight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3100">
                <a:solidFill>
                  <a:schemeClr val="dk1"/>
                </a:solidFill>
                <a:highlight>
                  <a:srgbClr val="FFFFFF"/>
                </a:highlight>
                <a:latin typeface="Century Gothic"/>
                <a:ea typeface="Century Gothic"/>
                <a:cs typeface="Century Gothic"/>
                <a:sym typeface="Century Gothic"/>
              </a:rPr>
              <a:t>Please tell me what you need.</a:t>
            </a:r>
            <a:endParaRPr sz="3100">
              <a:solidFill>
                <a:schemeClr val="dk1"/>
              </a:solidFill>
              <a:highlight>
                <a:srgbClr val="FFFFFF"/>
              </a:highlight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5"/>
          <p:cNvSpPr txBox="1"/>
          <p:nvPr/>
        </p:nvSpPr>
        <p:spPr>
          <a:xfrm>
            <a:off x="1966625" y="261775"/>
            <a:ext cx="6230100" cy="4566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600">
                <a:solidFill>
                  <a:schemeClr val="dk1"/>
                </a:solidFill>
                <a:highlight>
                  <a:srgbClr val="FFFFFF"/>
                </a:highlight>
                <a:latin typeface="Century Gothic"/>
                <a:ea typeface="Century Gothic"/>
                <a:cs typeface="Century Gothic"/>
                <a:sym typeface="Century Gothic"/>
              </a:rPr>
              <a:t>First I need dirt to grow,</a:t>
            </a:r>
            <a:endParaRPr sz="2600">
              <a:solidFill>
                <a:schemeClr val="dk1"/>
              </a:solidFill>
              <a:highlight>
                <a:srgbClr val="FFFFFF"/>
              </a:highlight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600">
                <a:solidFill>
                  <a:schemeClr val="dk1"/>
                </a:solidFill>
                <a:highlight>
                  <a:srgbClr val="FFFFFF"/>
                </a:highlight>
                <a:latin typeface="Century Gothic"/>
                <a:ea typeface="Century Gothic"/>
                <a:cs typeface="Century Gothic"/>
                <a:sym typeface="Century Gothic"/>
              </a:rPr>
              <a:t>Then I need the sun to glow.</a:t>
            </a:r>
            <a:endParaRPr sz="2600">
              <a:solidFill>
                <a:schemeClr val="dk1"/>
              </a:solidFill>
              <a:highlight>
                <a:srgbClr val="FFFFFF"/>
              </a:highlight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15000"/>
              </a:lnSpc>
              <a:spcBef>
                <a:spcPts val="1500"/>
              </a:spcBef>
              <a:spcAft>
                <a:spcPts val="0"/>
              </a:spcAft>
              <a:buNone/>
            </a:pPr>
            <a:r>
              <a:rPr lang="en" sz="2600">
                <a:solidFill>
                  <a:schemeClr val="dk1"/>
                </a:solidFill>
                <a:highlight>
                  <a:srgbClr val="FFFFFF"/>
                </a:highlight>
                <a:latin typeface="Century Gothic"/>
                <a:ea typeface="Century Gothic"/>
                <a:cs typeface="Century Gothic"/>
                <a:sym typeface="Century Gothic"/>
              </a:rPr>
              <a:t>Water to make me wet,</a:t>
            </a:r>
            <a:endParaRPr sz="2600">
              <a:solidFill>
                <a:schemeClr val="dk1"/>
              </a:solidFill>
              <a:highlight>
                <a:srgbClr val="FFFFFF"/>
              </a:highlight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600">
                <a:solidFill>
                  <a:schemeClr val="dk1"/>
                </a:solidFill>
                <a:highlight>
                  <a:srgbClr val="FFFFFF"/>
                </a:highlight>
                <a:latin typeface="Century Gothic"/>
                <a:ea typeface="Century Gothic"/>
                <a:cs typeface="Century Gothic"/>
                <a:sym typeface="Century Gothic"/>
              </a:rPr>
              <a:t>Air for my leaves to get.</a:t>
            </a:r>
            <a:endParaRPr sz="2600">
              <a:solidFill>
                <a:schemeClr val="dk1"/>
              </a:solidFill>
              <a:highlight>
                <a:srgbClr val="FFFFFF"/>
              </a:highlight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15000"/>
              </a:lnSpc>
              <a:spcBef>
                <a:spcPts val="1500"/>
              </a:spcBef>
              <a:spcAft>
                <a:spcPts val="0"/>
              </a:spcAft>
              <a:buNone/>
            </a:pPr>
            <a:r>
              <a:rPr lang="en" sz="2600">
                <a:solidFill>
                  <a:schemeClr val="dk1"/>
                </a:solidFill>
                <a:highlight>
                  <a:srgbClr val="FFFFFF"/>
                </a:highlight>
                <a:latin typeface="Century Gothic"/>
                <a:ea typeface="Century Gothic"/>
                <a:cs typeface="Century Gothic"/>
                <a:sym typeface="Century Gothic"/>
              </a:rPr>
              <a:t>Room for my roots to spread</a:t>
            </a:r>
            <a:endParaRPr sz="2600">
              <a:solidFill>
                <a:schemeClr val="dk1"/>
              </a:solidFill>
              <a:highlight>
                <a:srgbClr val="FFFFFF"/>
              </a:highlight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600">
                <a:solidFill>
                  <a:schemeClr val="dk1"/>
                </a:solidFill>
                <a:highlight>
                  <a:srgbClr val="FFFFFF"/>
                </a:highlight>
                <a:latin typeface="Century Gothic"/>
                <a:ea typeface="Century Gothic"/>
                <a:cs typeface="Century Gothic"/>
                <a:sym typeface="Century Gothic"/>
              </a:rPr>
              <a:t>Into my soil bed.</a:t>
            </a:r>
            <a:endParaRPr sz="2600">
              <a:solidFill>
                <a:schemeClr val="dk1"/>
              </a:solidFill>
              <a:highlight>
                <a:srgbClr val="FFFFFF"/>
              </a:highlight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15000"/>
              </a:lnSpc>
              <a:spcBef>
                <a:spcPts val="1500"/>
              </a:spcBef>
              <a:spcAft>
                <a:spcPts val="0"/>
              </a:spcAft>
              <a:buNone/>
            </a:pPr>
            <a:r>
              <a:rPr lang="en" sz="26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After a while you will see,</a:t>
            </a:r>
            <a:endParaRPr sz="26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6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A plant I shall be!</a:t>
            </a:r>
            <a:endParaRPr sz="2600" u="sng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