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4b003f97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4b003f97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4b003f97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4b003f97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170875" y="143620"/>
            <a:ext cx="4906800" cy="124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 Seed Needs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49050" y="1716525"/>
            <a:ext cx="3445900" cy="302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261225" y="1524450"/>
            <a:ext cx="6064800" cy="20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 see you are a seed!</a:t>
            </a:r>
            <a:endParaRPr sz="31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Please tell me what you need.</a:t>
            </a:r>
            <a:endParaRPr sz="31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966625" y="261775"/>
            <a:ext cx="6230100" cy="45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First I need dirt to grow,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Then I need the sun to glow.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Water to make me wet,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Air for my leaves to get.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Room for my roots to spread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Into my soil bed.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a while you will see,</a:t>
            </a:r>
            <a:endParaRPr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plant I shall be!</a:t>
            </a:r>
            <a:endParaRPr sz="2600" u="sng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