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7360f1f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7360f1f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7360f1f1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7360f1f1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-511375" y="1492463"/>
            <a:ext cx="49068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Worms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8375" y="349863"/>
            <a:ext cx="4443774" cy="444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121525" y="350925"/>
            <a:ext cx="7180200" cy="403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Fat worms, thin worms, </a:t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Long worms, too,</a:t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See them wiggle,</a:t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That’s what they do.</a:t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                                             </a:t>
            </a:r>
            <a:endParaRPr sz="19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/>
        </p:nvSpPr>
        <p:spPr>
          <a:xfrm>
            <a:off x="767675" y="394800"/>
            <a:ext cx="7031400" cy="451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Dig and dig in the wet, dark soil, 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They all like to work and toil. </a:t>
            </a:r>
            <a:endParaRPr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Fat worms, thin worms, </a:t>
            </a:r>
            <a:endParaRPr sz="28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Long worms, too,</a:t>
            </a:r>
            <a:endParaRPr sz="28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See them wiggle,</a:t>
            </a:r>
            <a:endParaRPr sz="2800">
              <a:solidFill>
                <a:schemeClr val="dk1"/>
              </a:solidFill>
              <a:highlight>
                <a:schemeClr val="lt1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>
                <a:solidFill>
                  <a:schemeClr val="dk1"/>
                </a:solidFill>
                <a:highlight>
                  <a:schemeClr val="lt1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That’s what they do.</a:t>
            </a:r>
            <a:endParaRPr sz="2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