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7360f1f1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7360f1f1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7360f1f1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7360f1f1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-511375" y="1492463"/>
            <a:ext cx="49068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Worms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58375" y="349863"/>
            <a:ext cx="4443774" cy="4443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1121525" y="350925"/>
            <a:ext cx="7180200" cy="40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Fat worms, thin worms, </a:t>
            </a:r>
            <a:endParaRPr sz="2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Long worms, too,</a:t>
            </a:r>
            <a:endParaRPr sz="2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See them wiggle,</a:t>
            </a:r>
            <a:endParaRPr sz="2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That’s what they do.</a:t>
            </a:r>
            <a:endParaRPr sz="2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                                             </a:t>
            </a:r>
            <a:endParaRPr sz="19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767675" y="394800"/>
            <a:ext cx="7031400" cy="451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Dig and dig in the wet, dark soil, 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They all like to work and toil. 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Fat worms, thin worms, </a:t>
            </a:r>
            <a:endParaRPr sz="2800">
              <a:solidFill>
                <a:schemeClr val="dk1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Long worms, too,</a:t>
            </a:r>
            <a:endParaRPr sz="2800">
              <a:solidFill>
                <a:schemeClr val="dk1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See them wiggle,</a:t>
            </a:r>
            <a:endParaRPr sz="2800">
              <a:solidFill>
                <a:schemeClr val="dk1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That’s what they do.</a:t>
            </a:r>
            <a:endParaRPr sz="2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