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3704da73e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3704da73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33550" y="281225"/>
            <a:ext cx="80769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Reduce, Reuse, Recycle</a:t>
            </a:r>
            <a:r>
              <a:rPr lang="en" u="sng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7275" y="1980222"/>
            <a:ext cx="2649450" cy="278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193050" y="516575"/>
            <a:ext cx="8757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2117175" y="4769875"/>
            <a:ext cx="4720200" cy="286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465475" y="749850"/>
            <a:ext cx="7628100" cy="253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Reduce, reuse, recycle,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that's what we must do.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need to save or fix the Earth.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It's up to me and you!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3700" y="2719850"/>
            <a:ext cx="2960275" cy="196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339875" y="322275"/>
            <a:ext cx="8567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all can do a little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help our Earth feel good.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 save the planet</a:t>
            </a:r>
            <a:endParaRPr sz="3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right from our neighborhood!</a:t>
            </a:r>
            <a:endParaRPr sz="3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0025" y="2100575"/>
            <a:ext cx="1756325" cy="265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