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Century Gothic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bold.fntdata"/><Relationship Id="rId10" Type="http://schemas.openxmlformats.org/officeDocument/2006/relationships/font" Target="fonts/CenturyGothic-regular.fntdata"/><Relationship Id="rId13" Type="http://schemas.openxmlformats.org/officeDocument/2006/relationships/font" Target="fonts/CenturyGothic-boldItalic.fntdata"/><Relationship Id="rId12" Type="http://schemas.openxmlformats.org/officeDocument/2006/relationships/font" Target="fonts/CenturyGothic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3704da73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3704da73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fdeb049e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fdeb049e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74f50d94d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74f50d94d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312500" y="1022275"/>
            <a:ext cx="49068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Five Little Seeds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7275" y="2708246"/>
            <a:ext cx="2980575" cy="21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2117175" y="304875"/>
            <a:ext cx="5656200" cy="44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Five little seeds, 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will they be?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Under the land,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Under rocks and sand,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Five little seeds, 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Wait patiently!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/>
          <p:nvPr/>
        </p:nvSpPr>
        <p:spPr>
          <a:xfrm>
            <a:off x="2117175" y="4769875"/>
            <a:ext cx="4720200" cy="286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1749250" y="911225"/>
            <a:ext cx="63519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sun fills the sky,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Rain drips from high,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Roots grow into the ground,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Stems grow upward bound!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711200" y="508000"/>
            <a:ext cx="5893200" cy="41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Five little seeds, 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will they be?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Three will make trees, 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two will make weeds,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That’s what the seeds will be!</a:t>
            </a:r>
            <a:endParaRPr sz="30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81950" y="973100"/>
            <a:ext cx="2554325" cy="1430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6"/>
          <p:cNvPicPr preferRelativeResize="0"/>
          <p:nvPr/>
        </p:nvPicPr>
        <p:blipFill rotWithShape="1">
          <a:blip r:embed="rId4">
            <a:alphaModFix/>
          </a:blip>
          <a:srcRect b="12103" l="0" r="0" t="0"/>
          <a:stretch/>
        </p:blipFill>
        <p:spPr>
          <a:xfrm>
            <a:off x="6756800" y="2571750"/>
            <a:ext cx="1421825" cy="201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