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fdeb049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fdeb049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4f50d94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4f50d94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12500" y="1022275"/>
            <a:ext cx="4906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Five Little Seeds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7275" y="2708246"/>
            <a:ext cx="2980575" cy="21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2117175" y="304875"/>
            <a:ext cx="5656200" cy="44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 little seeds,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will they be?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 the land,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 rocks and sand,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 little seeds,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Wait patiently!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2117175" y="4769875"/>
            <a:ext cx="4720200" cy="28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749250" y="911225"/>
            <a:ext cx="6351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sun fills the sky,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Rain drips from high,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Roots grow into the ground,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Stems grow upward bound!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11200" y="508000"/>
            <a:ext cx="5893200" cy="4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 little seeds,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will they be?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 will make trees,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two will make weeds,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That’s what the seeds will be!</a:t>
            </a:r>
            <a:endParaRPr sz="30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1950" y="973100"/>
            <a:ext cx="2554325" cy="143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 rotWithShape="1">
          <a:blip r:embed="rId4">
            <a:alphaModFix/>
          </a:blip>
          <a:srcRect b="12103" l="0" r="0" t="0"/>
          <a:stretch/>
        </p:blipFill>
        <p:spPr>
          <a:xfrm>
            <a:off x="6756800" y="2571750"/>
            <a:ext cx="1421825" cy="20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