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01bfc3d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01bfc3d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ac7c89e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ac7c89e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ac7c89e1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ac7c89e1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ac7c89e1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ac7c89e1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KkTZMeMdL3w" TargetMode="External"/><Relationship Id="rId4" Type="http://schemas.openxmlformats.org/officeDocument/2006/relationships/hyperlink" Target="https://www.youtube.com/watch?v=KkTZMeMdL3w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3.jpg"/><Relationship Id="rId7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04800" y="144725"/>
            <a:ext cx="6134400" cy="129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Everything Grows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334650" y="1310100"/>
            <a:ext cx="25224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S</a:t>
            </a:r>
            <a:r>
              <a:rPr lang="en" sz="2200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ong</a:t>
            </a: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 by Raffi</a:t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6300" y="2151975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9425" y="2927775"/>
            <a:ext cx="2905125" cy="157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00700" y="2228175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241375" y="416725"/>
            <a:ext cx="51825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 and grows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Babies do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Animals too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 and grows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Sisters do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Brothers too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90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2022600" y="355200"/>
            <a:ext cx="50988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 blade of grass, fingers and toes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Hair on my head, a red, red rose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grows, anyone knows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That's how it goes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Yes, everything grows and grows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Babies do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Animals too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90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1945900" y="451750"/>
            <a:ext cx="55581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 and grows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Sisters do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Brothers too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Food on the farm, fish in the sea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Birds in the air, leaves on the tree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Everything grows, anyone knows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900"/>
              </a:spcBef>
              <a:spcAft>
                <a:spcPts val="90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That's how it goes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