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Century Gothic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CenturyGothic-bold.fntdata"/><Relationship Id="rId10" Type="http://schemas.openxmlformats.org/officeDocument/2006/relationships/font" Target="fonts/CenturyGothic-regular.fntdata"/><Relationship Id="rId13" Type="http://schemas.openxmlformats.org/officeDocument/2006/relationships/font" Target="fonts/CenturyGothic-boldItalic.fntdata"/><Relationship Id="rId12" Type="http://schemas.openxmlformats.org/officeDocument/2006/relationships/font" Target="fonts/CenturyGothic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e01bfc3da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e01bfc3da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dac7c89e1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dac7c89e1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dac7c89e18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dac7c89e18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dac7c89e18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dac7c89e18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ww.youtube.com/watch?v=KkTZMeMdL3w" TargetMode="External"/><Relationship Id="rId4" Type="http://schemas.openxmlformats.org/officeDocument/2006/relationships/hyperlink" Target="https://www.youtube.com/watch?v=KkTZMeMdL3w" TargetMode="External"/><Relationship Id="rId5" Type="http://schemas.openxmlformats.org/officeDocument/2006/relationships/image" Target="../media/image2.jpg"/><Relationship Id="rId6" Type="http://schemas.openxmlformats.org/officeDocument/2006/relationships/image" Target="../media/image3.jpg"/><Relationship Id="rId7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1504800" y="144725"/>
            <a:ext cx="6134400" cy="1295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Everything Grows</a:t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3334650" y="1310100"/>
            <a:ext cx="2522400" cy="3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u="sng">
                <a:solidFill>
                  <a:schemeClr val="hlink"/>
                </a:solidFill>
                <a:latin typeface="Century Gothic"/>
                <a:ea typeface="Century Gothic"/>
                <a:cs typeface="Century Gothic"/>
                <a:sym typeface="Century Gothic"/>
                <a:hlinkClick r:id="rId3"/>
              </a:rPr>
              <a:t>S</a:t>
            </a:r>
            <a:r>
              <a:rPr lang="en" sz="2200" u="sng">
                <a:solidFill>
                  <a:schemeClr val="hlink"/>
                </a:solidFill>
                <a:latin typeface="Century Gothic"/>
                <a:ea typeface="Century Gothic"/>
                <a:cs typeface="Century Gothic"/>
                <a:sym typeface="Century Gothic"/>
                <a:hlinkClick r:id="rId4"/>
              </a:rPr>
              <a:t>ong</a:t>
            </a:r>
            <a:r>
              <a:rPr lang="en" sz="2200">
                <a:latin typeface="Century Gothic"/>
                <a:ea typeface="Century Gothic"/>
                <a:cs typeface="Century Gothic"/>
                <a:sym typeface="Century Gothic"/>
              </a:rPr>
              <a:t> by Raffi</a:t>
            </a:r>
            <a:endParaRPr sz="22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76300" y="2151975"/>
            <a:ext cx="2466975" cy="1847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119425" y="2927775"/>
            <a:ext cx="2905125" cy="1571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200700" y="2228175"/>
            <a:ext cx="2619375" cy="1743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/>
          <p:nvPr/>
        </p:nvSpPr>
        <p:spPr>
          <a:xfrm>
            <a:off x="2241375" y="416725"/>
            <a:ext cx="5182500" cy="443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222222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Everything grows and grows</a:t>
            </a:r>
            <a:endParaRPr sz="2400">
              <a:solidFill>
                <a:srgbClr val="222222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222222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Babies do</a:t>
            </a:r>
            <a:endParaRPr sz="2400">
              <a:solidFill>
                <a:srgbClr val="222222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222222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Animals too</a:t>
            </a:r>
            <a:endParaRPr sz="2400">
              <a:solidFill>
                <a:srgbClr val="222222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222222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Everything grows</a:t>
            </a:r>
            <a:endParaRPr sz="2400">
              <a:solidFill>
                <a:srgbClr val="222222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222222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222222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Everything grows and grows</a:t>
            </a:r>
            <a:endParaRPr sz="2400">
              <a:solidFill>
                <a:srgbClr val="222222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222222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Sisters do</a:t>
            </a:r>
            <a:endParaRPr sz="2400">
              <a:solidFill>
                <a:srgbClr val="222222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222222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Brothers too</a:t>
            </a:r>
            <a:endParaRPr sz="2400">
              <a:solidFill>
                <a:srgbClr val="222222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900"/>
              </a:spcBef>
              <a:spcAft>
                <a:spcPts val="900"/>
              </a:spcAft>
              <a:buNone/>
            </a:pPr>
            <a:r>
              <a:rPr lang="en" sz="2400">
                <a:solidFill>
                  <a:srgbClr val="222222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Everything grows</a:t>
            </a: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/>
        </p:nvSpPr>
        <p:spPr>
          <a:xfrm>
            <a:off x="2022600" y="355200"/>
            <a:ext cx="5098800" cy="443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222222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A blade of grass, fingers and toes</a:t>
            </a:r>
            <a:endParaRPr sz="2400">
              <a:solidFill>
                <a:srgbClr val="222222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222222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Hair on my head, a red, red rose</a:t>
            </a:r>
            <a:endParaRPr sz="2400">
              <a:solidFill>
                <a:srgbClr val="222222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222222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Everything grows, anyone knows</a:t>
            </a:r>
            <a:endParaRPr sz="2400">
              <a:solidFill>
                <a:srgbClr val="222222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222222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That's how it goes</a:t>
            </a:r>
            <a:endParaRPr sz="2400">
              <a:solidFill>
                <a:srgbClr val="222222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222222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222222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Yes, everything grows and grows</a:t>
            </a:r>
            <a:endParaRPr sz="2400">
              <a:solidFill>
                <a:srgbClr val="222222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222222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Babies do</a:t>
            </a:r>
            <a:endParaRPr sz="2400">
              <a:solidFill>
                <a:srgbClr val="222222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222222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Animals too</a:t>
            </a:r>
            <a:endParaRPr sz="2400">
              <a:solidFill>
                <a:srgbClr val="222222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900"/>
              </a:spcBef>
              <a:spcAft>
                <a:spcPts val="900"/>
              </a:spcAft>
              <a:buNone/>
            </a:pPr>
            <a:r>
              <a:rPr lang="en" sz="2400">
                <a:solidFill>
                  <a:srgbClr val="222222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Everything grows</a:t>
            </a:r>
            <a:endParaRPr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/>
        </p:nvSpPr>
        <p:spPr>
          <a:xfrm>
            <a:off x="1945900" y="451750"/>
            <a:ext cx="5558100" cy="443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222222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Everything grows and grows</a:t>
            </a:r>
            <a:endParaRPr sz="2400">
              <a:solidFill>
                <a:srgbClr val="222222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222222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Sisters do</a:t>
            </a:r>
            <a:endParaRPr sz="2400">
              <a:solidFill>
                <a:srgbClr val="222222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222222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Brothers too</a:t>
            </a:r>
            <a:endParaRPr sz="2400">
              <a:solidFill>
                <a:srgbClr val="222222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222222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Everything grows</a:t>
            </a:r>
            <a:endParaRPr sz="2400">
              <a:solidFill>
                <a:srgbClr val="222222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222222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222222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Food on the farm, fish in the sea</a:t>
            </a:r>
            <a:endParaRPr sz="2400">
              <a:solidFill>
                <a:srgbClr val="222222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222222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Birds in the air, leaves on the tree</a:t>
            </a:r>
            <a:endParaRPr sz="2400">
              <a:solidFill>
                <a:srgbClr val="222222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222222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Everything grows, anyone knows</a:t>
            </a:r>
            <a:endParaRPr sz="2400">
              <a:solidFill>
                <a:srgbClr val="222222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900"/>
              </a:spcBef>
              <a:spcAft>
                <a:spcPts val="900"/>
              </a:spcAft>
              <a:buNone/>
            </a:pPr>
            <a:r>
              <a:rPr lang="en" sz="2400">
                <a:solidFill>
                  <a:srgbClr val="222222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That's how it goes</a:t>
            </a:r>
            <a:endParaRPr sz="2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