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37cf99b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37cf99b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cf3b05ae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cf3b05ae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37cf99b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37cf99b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37cf99bc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37cf99bc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PfVZCGDsACMqzfM8L7B511oxDinz_kXg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drive.google.com/file/d/18d9W5Q8nWq7EbogRv4v3ZlBRpMnkOYN1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56150" y="841675"/>
            <a:ext cx="7146900" cy="28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Unit 4 Mid-Unit </a:t>
            </a: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Assessment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600">
                <a:solidFill>
                  <a:schemeClr val="dk1"/>
                </a:solidFill>
              </a:rPr>
              <a:t>The Gift of the Tree</a:t>
            </a:r>
            <a:r>
              <a:rPr lang="en" sz="2600">
                <a:solidFill>
                  <a:schemeClr val="dk1"/>
                </a:solidFill>
              </a:rPr>
              <a:t> and </a:t>
            </a:r>
            <a:r>
              <a:rPr i="1" lang="en" sz="2600">
                <a:solidFill>
                  <a:schemeClr val="dk1"/>
                </a:solidFill>
              </a:rPr>
              <a:t>The Great Kapok Tree</a:t>
            </a:r>
            <a:endParaRPr i="1" sz="2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Unit 4, Week 5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9236" l="5903" r="1572" t="12552"/>
          <a:stretch/>
        </p:blipFill>
        <p:spPr>
          <a:xfrm>
            <a:off x="515151" y="0"/>
            <a:ext cx="811368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The Gift of the Tree_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202" y="230873"/>
            <a:ext cx="506600" cy="5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46275" y="4737925"/>
            <a:ext cx="29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118100" y="1081700"/>
            <a:ext cx="690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396500" y="1035500"/>
            <a:ext cx="6629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AutoNum type="arabicPeriod"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does the squirrel depend on the tree to survive? 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details from the illustration to support your ideas.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50" y="152400"/>
            <a:ext cx="403995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776" y="152400"/>
            <a:ext cx="406211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 title="The_Great_Kapok_Tree_7_8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975" y="24922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670325" y="777000"/>
            <a:ext cx="79794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does the bee depend on the tree?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How do bees and other insects help trees and flowers?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details from the words and illustrations to support your ideas for both questions.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