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e6eec70f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e6eec70f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e6eec70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e6eec70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a3776164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a3776164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a3776164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a3776164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a3776164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a3776164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ac677ff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ac677ff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e6eec70f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e6eec70f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cSphLkDiL92JUvD9K0zU0CQfxzz9t3xS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jpNtNeVftzosDKF9IEKxmAOeTD9ra-U3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_B6HFSmnNJfUJCfGSujKdBRbgSPCeJpf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56150" y="818275"/>
            <a:ext cx="7146900" cy="3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Unit 4 End of Unit </a:t>
            </a: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Assessment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Excerpts from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Cristal Martinez: Caretaker of Our Earth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Unit 4, Week 8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367700" y="1391075"/>
            <a:ext cx="6733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 to the words, and look closely at the photograph.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5" y="114300"/>
            <a:ext cx="6038850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 title="CristalMartinezCaretaker_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700" y="1143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381000"/>
            <a:ext cx="6267450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title="CristalMartinezCaretaker_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25" y="381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425" y="199500"/>
            <a:ext cx="6227150" cy="47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 title="CristalMartinezCaretaker_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00" y="2857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63" y="152400"/>
            <a:ext cx="771806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865050" y="561100"/>
            <a:ext cx="7282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steps did Cristal and her friends take to turn a vacant lot into a garden?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at least two details from the text.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Cristal and her friends work together to be Caretakers of the Earth? 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