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these people doing?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is it important for people and other animals?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4, Week 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93">
            <a:off x="152400" y="4824851"/>
            <a:ext cx="89271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https://www.dnaindia.com/mumbai/report-speak-up-setting-a-precedent-for-beach-clean-up-drives-2461663</a:t>
            </a:r>
            <a:endParaRPr sz="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450" y="475000"/>
            <a:ext cx="7455101" cy="419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