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8222cfbe4f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8222cfbe4f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8222cfbe4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8222cfbe4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has already happened to turn this </a:t>
            </a:r>
            <a:r>
              <a:rPr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city lot into a garden?</a:t>
            </a:r>
            <a:r>
              <a:rPr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might need to happen next?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Talk Time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Unit 4, Week 7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 rot="693">
            <a:off x="152400" y="4824851"/>
            <a:ext cx="8927100" cy="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00">
                <a:latin typeface="Calibri"/>
                <a:ea typeface="Calibri"/>
                <a:cs typeface="Calibri"/>
                <a:sym typeface="Calibri"/>
              </a:rPr>
              <a:t>https://www.gardeningknowhow.com/special/urban/vacant-lot-gardening.htm</a:t>
            </a:r>
            <a:endParaRPr sz="7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 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76100" y="312175"/>
            <a:ext cx="6785354" cy="45191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