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has already happened to turn this 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city lot into a garden?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might need to happen next?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4, Week 7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93">
            <a:off x="152400" y="4824851"/>
            <a:ext cx="89271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https://www.gardeningknowhow.com/special/urban/vacant-lot-gardening.htm</a:t>
            </a:r>
            <a:endParaRPr sz="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6100" y="312175"/>
            <a:ext cx="6785354" cy="4519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