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materials do you think this basketmaker is using?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some steps it might take to weave a basket?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4, Week 6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693">
            <a:off x="152400" y="4824851"/>
            <a:ext cx="89271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Calibri"/>
                <a:ea typeface="Calibri"/>
                <a:cs typeface="Calibri"/>
                <a:sym typeface="Calibri"/>
              </a:rPr>
              <a:t>https://www.craftcouncil.org/post/addressing-threats-facing-traditional-basketmaking-materials</a:t>
            </a:r>
            <a:endParaRPr sz="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 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2175" y="288425"/>
            <a:ext cx="7847550" cy="4414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