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going on in this picture?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questions would you like to ask these workers?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93">
            <a:off x="152400" y="4876026"/>
            <a:ext cx="89271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https://www.michiganradio.org/post/some-michigan-cities-may-abandon-recycling-due-higher-costs</a:t>
            </a:r>
            <a:endParaRPr sz="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2388" y="286588"/>
            <a:ext cx="6847135" cy="45703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