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is paper used in these pictures?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other ways you can think of to use paper?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7.jpg"/><Relationship Id="rId10" Type="http://schemas.openxmlformats.org/officeDocument/2006/relationships/image" Target="../media/image3.jpg"/><Relationship Id="rId13" Type="http://schemas.openxmlformats.org/officeDocument/2006/relationships/image" Target="../media/image1.jpg"/><Relationship Id="rId12" Type="http://schemas.openxmlformats.org/officeDocument/2006/relationships/image" Target="../media/image2.jp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hgtv.com/design/make-and-celebrate/handmade/kids-paper-towel-roll-crafts" TargetMode="External"/><Relationship Id="rId4" Type="http://schemas.openxmlformats.org/officeDocument/2006/relationships/hyperlink" Target="https://theecologist.org/2008/may/22/behind-label-recycled-toilet-tissue" TargetMode="External"/><Relationship Id="rId9" Type="http://schemas.openxmlformats.org/officeDocument/2006/relationships/image" Target="../media/image5.jpg"/><Relationship Id="rId15" Type="http://schemas.openxmlformats.org/officeDocument/2006/relationships/image" Target="../media/image6.jpg"/><Relationship Id="rId14" Type="http://schemas.openxmlformats.org/officeDocument/2006/relationships/image" Target="../media/image4.jpg"/><Relationship Id="rId5" Type="http://schemas.openxmlformats.org/officeDocument/2006/relationships/hyperlink" Target="http://www.aplacecalledkindergarten.com/2012/06/science-notebook-week-friday.html" TargetMode="External"/><Relationship Id="rId6" Type="http://schemas.openxmlformats.org/officeDocument/2006/relationships/hyperlink" Target="https://www.thesprucecrafts.com/top-origami-for-beginners-2540688" TargetMode="External"/><Relationship Id="rId7" Type="http://schemas.openxmlformats.org/officeDocument/2006/relationships/hyperlink" Target="https://kids.lovetoknow.com/kids-activities/kids-art-easels" TargetMode="External"/><Relationship Id="rId8" Type="http://schemas.openxmlformats.org/officeDocument/2006/relationships/hyperlink" Target="https://www.sunset.com/lifestyle/shopping/sustainable-gift-wrap-ide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93">
            <a:off x="152400" y="4876026"/>
            <a:ext cx="89271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5 Kids Crafts Using Paper Towel Rolls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Behind the label: Recycled Toilet Tissue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Science Notebook Week - Friday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Top 10 Origami Projects for Beginners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Kids' Art Easels for All Ages | LoveToKnow</a:t>
            </a: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Sustainable Gift Wrap Ideas for the Holidays</a:t>
            </a:r>
            <a:endParaRPr sz="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9">
            <a:alphaModFix/>
          </a:blip>
          <a:srcRect b="0" l="0" r="19980" t="15994"/>
          <a:stretch/>
        </p:blipFill>
        <p:spPr>
          <a:xfrm>
            <a:off x="152400" y="219800"/>
            <a:ext cx="2619375" cy="1829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641031" y="2386948"/>
            <a:ext cx="1433170" cy="87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352350" y="2517738"/>
            <a:ext cx="3365476" cy="2225413"/>
          </a:xfrm>
          <a:prstGeom prst="rect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12">
            <a:alphaModFix/>
          </a:blip>
          <a:srcRect b="0" l="10873" r="0" t="0"/>
          <a:stretch/>
        </p:blipFill>
        <p:spPr>
          <a:xfrm>
            <a:off x="5231463" y="216050"/>
            <a:ext cx="2000050" cy="12608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52401" y="2386952"/>
            <a:ext cx="3155474" cy="209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14">
            <a:alphaModFix/>
          </a:blip>
          <a:srcRect b="0" l="12383" r="9880" t="0"/>
          <a:stretch/>
        </p:blipFill>
        <p:spPr>
          <a:xfrm>
            <a:off x="7421050" y="375288"/>
            <a:ext cx="1488650" cy="191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15">
            <a:alphaModFix/>
          </a:blip>
          <a:srcRect b="0" l="23826" r="0" t="0"/>
          <a:stretch/>
        </p:blipFill>
        <p:spPr>
          <a:xfrm>
            <a:off x="3041871" y="563150"/>
            <a:ext cx="2000054" cy="153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