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you know about how woodpeckers use trees?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would you like to find out?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4, Week 3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48">
            <a:off x="1126700" y="4824725"/>
            <a:ext cx="79527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https://organicplantcarellc.com/why-are-woodpeckers-making-holes-in-my-trees/#:~:text=Why%20do%20woodpeckers%20drill%20into,the%20surface%20of%20tree%20bark.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451825"/>
            <a:ext cx="8839199" cy="38706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