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Arnold Arboretum is a tree museum in Boston. 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would a city have a tree museum?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season does this photo show? How do you know?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https://www.pinterest.com/pin/460070918163907920/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4862" y="163600"/>
            <a:ext cx="5654287" cy="4660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