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222cfbe4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222cfbe4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222cfbe4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222cfbe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 you notice?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 you think the farmer will do next?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will the seeds need to grow?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Time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4, Week 1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 rot="648">
            <a:off x="1126700" y="4824725"/>
            <a:ext cx="7952700" cy="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https://ccs.in/does-seeds-bill-2019-undermine-farmers-rights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01275" y="216075"/>
            <a:ext cx="6941453" cy="45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