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82cdff09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82cdff09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82cdff099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82cdff099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82cdff099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82cdff099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bcad45527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bcad45527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865750"/>
            <a:ext cx="8520600" cy="225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Rainbow Fish, Red Frog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6254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Writing Unit 3 Week 8 Day 2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530125" y="1776200"/>
            <a:ext cx="5073000" cy="28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One fish, two fish</a:t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rgbClr val="000000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There go the rainbow fish</a:t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rgbClr val="000000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Racing through </a:t>
            </a:r>
            <a:r>
              <a:rPr lang="en" sz="2800">
                <a:solidFill>
                  <a:srgbClr val="000000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seaweed</a:t>
            </a:r>
            <a:r>
              <a:rPr lang="en" sz="2800">
                <a:solidFill>
                  <a:srgbClr val="000000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3125" y="412675"/>
            <a:ext cx="3161675" cy="211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539625" y="1833175"/>
            <a:ext cx="5073000" cy="28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One frog, two frogs</a:t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Ruby-red, ribbiting frogs</a:t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Rest</a:t>
            </a:r>
            <a:r>
              <a:rPr lang="en" sz="2800">
                <a:solidFill>
                  <a:srgbClr val="000000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ing on a red, rough log.</a:t>
            </a:r>
            <a:endParaRPr sz="2800">
              <a:solidFill>
                <a:srgbClr val="000000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5325" y="456359"/>
            <a:ext cx="3314125" cy="213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1996650" y="331050"/>
            <a:ext cx="5150700" cy="4481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r>
              <a:rPr lang="en" sz="3000">
                <a:latin typeface="Century Gothic"/>
                <a:ea typeface="Century Gothic"/>
                <a:cs typeface="Century Gothic"/>
                <a:sym typeface="Century Gothic"/>
              </a:rPr>
              <a:t>ainbow Fish, </a:t>
            </a:r>
            <a:r>
              <a:rPr lang="en" sz="3000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r>
              <a:rPr lang="en" sz="3000">
                <a:latin typeface="Century Gothic"/>
                <a:ea typeface="Century Gothic"/>
                <a:cs typeface="Century Gothic"/>
                <a:sym typeface="Century Gothic"/>
              </a:rPr>
              <a:t>ed Frog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One fish, two fish</a:t>
            </a:r>
            <a:endParaRPr sz="3000">
              <a:solidFill>
                <a:schemeClr val="dk1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There go the </a:t>
            </a:r>
            <a:r>
              <a:rPr lang="en" sz="30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r>
              <a:rPr lang="en" sz="30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ainbow fish</a:t>
            </a:r>
            <a:endParaRPr sz="3000">
              <a:solidFill>
                <a:schemeClr val="dk1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r>
              <a:rPr lang="en" sz="30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acing through seaweed</a:t>
            </a:r>
            <a:endParaRPr sz="3000">
              <a:solidFill>
                <a:schemeClr val="dk1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One frog, two frogs</a:t>
            </a:r>
            <a:endParaRPr sz="3000">
              <a:solidFill>
                <a:schemeClr val="dk1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r>
              <a:rPr lang="en" sz="30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uby-</a:t>
            </a:r>
            <a:r>
              <a:rPr lang="en" sz="30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r>
              <a:rPr lang="en" sz="30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ed </a:t>
            </a:r>
            <a:r>
              <a:rPr lang="en" sz="30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r>
              <a:rPr lang="en" sz="30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ibbiting frogs</a:t>
            </a:r>
            <a:endParaRPr sz="3000">
              <a:solidFill>
                <a:schemeClr val="dk1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r>
              <a:rPr lang="en" sz="30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est on a </a:t>
            </a:r>
            <a:r>
              <a:rPr lang="en" sz="30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r>
              <a:rPr lang="en" sz="30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ed, </a:t>
            </a:r>
            <a:r>
              <a:rPr lang="en" sz="30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r>
              <a:rPr lang="en" sz="30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ough, log</a:t>
            </a:r>
            <a:endParaRPr sz="3000">
              <a:solidFill>
                <a:schemeClr val="dk1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>
              <a:solidFill>
                <a:schemeClr val="dk1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