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2b9292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82b9292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7d1d04d5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7d1d04d5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7d1d04d5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7d1d04d5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7d1d04d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7d1d04d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82b9293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82b9293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82b9293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82b9293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eWRSofvAnzuGGhA7oTfGmn2KMhhet9y2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eWRSofvAnzuGGhA7oTfGmn2KMhhet9y2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“Things”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2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7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5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01 Thing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07775" y="484500"/>
            <a:ext cx="75783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Things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Went to the corner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Walked in the store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Bought me some candy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228600" y="484500"/>
            <a:ext cx="74367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Went to the beach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Played on the shore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Built me a sandhouse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1249425" y="484500"/>
            <a:ext cx="75708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Went to the kitchen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Lay down on the floor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Made me a poem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1073350" y="145050"/>
            <a:ext cx="3498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Things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corner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Walked in the store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Bought me some candy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beach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Played on the shore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Built me a sandhouse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kitchen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Lay down on the floor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Made me a poem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 title="01 Thing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468600" y="1236375"/>
            <a:ext cx="4103400" cy="118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468600" y="2753400"/>
            <a:ext cx="4103400" cy="118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