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13" Type="http://schemas.openxmlformats.org/officeDocument/2006/relationships/font" Target="fonts/CenturyGothic-italic.fntdata"/><Relationship Id="rId12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9b95b0f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9b95b0f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655a4f9a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655a4f9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9bb3ec3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9bb3ec3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9bb3ec3e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09bb3ec3e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ohQPojNkPgUYEkXpVgs_gUQGOiRM9jKB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J_eoJTtAQCDQg_dAZQYDxvr7_fRB_Cn2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J_eoJTtAQCDQg_dAZQYDxvr7_fRB_Cn2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“Good Luck Gold”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by Janet S. Wong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150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 Week 7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538" y="245163"/>
            <a:ext cx="6110928" cy="465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293400" y="484500"/>
            <a:ext cx="42786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Good Luck Gold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by Janet S. Wong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When I was a baby,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one month old,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my grandparents gave me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good luck gold: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ring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so soft it bends,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necklac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4754275" y="484500"/>
            <a:ext cx="42786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hooked at the ends.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golden bracelet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coins that say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be rich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happy someday.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wish that gold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would work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real soon.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need my luck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this afternoon.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6538" y="245163"/>
            <a:ext cx="6110928" cy="4653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 title="27 Track 2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6" title="28 Track 28.mp3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90" y="4441125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265400" y="1455750"/>
            <a:ext cx="1073700" cy="2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Click this one.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entury Gothic"/>
                <a:ea typeface="Century Gothic"/>
                <a:cs typeface="Century Gothic"/>
                <a:sym typeface="Century Gothic"/>
              </a:rPr>
              <a:t>Then this one.</a:t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75" name="Google Shape;75;p16"/>
          <p:cNvCxnSpPr>
            <a:endCxn id="72" idx="2"/>
          </p:cNvCxnSpPr>
          <p:nvPr/>
        </p:nvCxnSpPr>
        <p:spPr>
          <a:xfrm rot="10800000">
            <a:off x="381000" y="609600"/>
            <a:ext cx="228600" cy="898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6"/>
          <p:cNvCxnSpPr/>
          <p:nvPr/>
        </p:nvCxnSpPr>
        <p:spPr>
          <a:xfrm flipH="1">
            <a:off x="337500" y="3687750"/>
            <a:ext cx="315600" cy="716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956875" y="484500"/>
            <a:ext cx="42786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entury Gothic"/>
                <a:ea typeface="Century Gothic"/>
                <a:cs typeface="Century Gothic"/>
                <a:sym typeface="Century Gothic"/>
              </a:rPr>
              <a:t>Good Luck Gold</a:t>
            </a:r>
            <a:endParaRPr b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by Janet S. Wong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When I was a </a:t>
            </a:r>
            <a:r>
              <a:rPr lang="en" sz="24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baby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one month </a:t>
            </a:r>
            <a:r>
              <a:rPr lang="en" sz="2400"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old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my grandparents gave </a:t>
            </a:r>
            <a:r>
              <a:rPr lang="en" sz="2400">
                <a:highlight>
                  <a:srgbClr val="F4CC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</a:t>
            </a:r>
            <a:endParaRPr sz="2400">
              <a:highlight>
                <a:srgbClr val="F4CCCC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good luck </a:t>
            </a:r>
            <a:r>
              <a:rPr lang="en" sz="2400">
                <a:highlight>
                  <a:srgbClr val="CFE2F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gold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ring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so soft it </a:t>
            </a:r>
            <a:r>
              <a:rPr lang="en" sz="2400"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bends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a golden necklace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5404375" y="484500"/>
            <a:ext cx="3628500" cy="41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hooked at the </a:t>
            </a:r>
            <a:r>
              <a:rPr lang="en" sz="2400">
                <a:solidFill>
                  <a:schemeClr val="dk1"/>
                </a:solidFill>
                <a:highlight>
                  <a:srgbClr val="FFF2CC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ends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golden bracelet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coins that </a:t>
            </a:r>
            <a:r>
              <a:rPr lang="en" sz="2400">
                <a:solidFill>
                  <a:schemeClr val="dk1"/>
                </a:solidFill>
                <a:highlight>
                  <a:srgbClr val="D9D2E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say</a:t>
            </a:r>
            <a:endParaRPr sz="2400">
              <a:solidFill>
                <a:schemeClr val="dk1"/>
              </a:solidFill>
              <a:highlight>
                <a:srgbClr val="D9D2E9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be rich </a:t>
            </a: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happy </a:t>
            </a:r>
            <a:r>
              <a:rPr lang="en" sz="2400">
                <a:solidFill>
                  <a:schemeClr val="dk1"/>
                </a:solidFill>
                <a:highlight>
                  <a:srgbClr val="D9D2E9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someday</a:t>
            </a:r>
            <a:r>
              <a:rPr lang="en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wish that gold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would work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real </a:t>
            </a:r>
            <a:r>
              <a:rPr lang="en" sz="2400">
                <a:highlight>
                  <a:srgbClr val="D9EAD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soon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I need my luck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this </a:t>
            </a:r>
            <a:r>
              <a:rPr lang="en" sz="2400">
                <a:highlight>
                  <a:srgbClr val="D9EAD3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afternoon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 title="28 Track 28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5448" y="15544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