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slide" Target="slides/slide5.xml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a3776164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a3776164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89b6bd015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89b6bd01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89b6bd015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89b6bd01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89b6bd015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89b6bd015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Parts of a Letter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 Week 7, Day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Recreate with YOUR letter from the Unit 3 Our Town project</a:t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18375" y="182925"/>
            <a:ext cx="6198000" cy="7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Slide 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10386" l="8722" r="9982" t="0"/>
          <a:stretch/>
        </p:blipFill>
        <p:spPr>
          <a:xfrm>
            <a:off x="2988454" y="312600"/>
            <a:ext cx="3167100" cy="45183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118375" y="182925"/>
            <a:ext cx="6198000" cy="7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Slide 2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 rotWithShape="1">
          <a:blip r:embed="rId3">
            <a:alphaModFix/>
          </a:blip>
          <a:srcRect b="61170" l="8722" r="9982" t="1141"/>
          <a:stretch/>
        </p:blipFill>
        <p:spPr>
          <a:xfrm>
            <a:off x="985713" y="420213"/>
            <a:ext cx="7172576" cy="4303076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/>
        </p:nvSpPr>
        <p:spPr>
          <a:xfrm>
            <a:off x="234025" y="2481200"/>
            <a:ext cx="1556100" cy="5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heading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279325" y="4190200"/>
            <a:ext cx="2776200" cy="5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greeting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0" name="Google Shape;70;p15"/>
          <p:cNvCxnSpPr>
            <a:stCxn id="68" idx="2"/>
          </p:cNvCxnSpPr>
          <p:nvPr/>
        </p:nvCxnSpPr>
        <p:spPr>
          <a:xfrm>
            <a:off x="1012075" y="3014300"/>
            <a:ext cx="360300" cy="339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1" name="Google Shape;71;p15"/>
          <p:cNvCxnSpPr>
            <a:stCxn id="69" idx="1"/>
          </p:cNvCxnSpPr>
          <p:nvPr/>
        </p:nvCxnSpPr>
        <p:spPr>
          <a:xfrm rot="10800000">
            <a:off x="4558725" y="4446250"/>
            <a:ext cx="720600" cy="10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/>
        </p:nvSpPr>
        <p:spPr>
          <a:xfrm>
            <a:off x="118375" y="182925"/>
            <a:ext cx="6198000" cy="7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Slide 3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118375" y="2324850"/>
            <a:ext cx="1086900" cy="4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body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 b="25011" l="8723" r="9524" t="38511"/>
          <a:stretch/>
        </p:blipFill>
        <p:spPr>
          <a:xfrm>
            <a:off x="1645800" y="489300"/>
            <a:ext cx="7212847" cy="416489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9" name="Google Shape;79;p16"/>
          <p:cNvCxnSpPr>
            <a:stCxn id="77" idx="3"/>
            <a:endCxn id="78" idx="1"/>
          </p:cNvCxnSpPr>
          <p:nvPr/>
        </p:nvCxnSpPr>
        <p:spPr>
          <a:xfrm>
            <a:off x="1205275" y="2571750"/>
            <a:ext cx="440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/>
        </p:nvSpPr>
        <p:spPr>
          <a:xfrm>
            <a:off x="118375" y="182925"/>
            <a:ext cx="6198000" cy="7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Slide 3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305625" y="1019050"/>
            <a:ext cx="1556100" cy="5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clos</a:t>
            </a: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ing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4443950" y="2209175"/>
            <a:ext cx="2776200" cy="5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signature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87" name="Google Shape;87;p17"/>
          <p:cNvCxnSpPr>
            <a:stCxn id="85" idx="2"/>
          </p:cNvCxnSpPr>
          <p:nvPr/>
        </p:nvCxnSpPr>
        <p:spPr>
          <a:xfrm>
            <a:off x="1083675" y="1552150"/>
            <a:ext cx="360300" cy="339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8" name="Google Shape;88;p17"/>
          <p:cNvCxnSpPr>
            <a:stCxn id="86" idx="1"/>
          </p:cNvCxnSpPr>
          <p:nvPr/>
        </p:nvCxnSpPr>
        <p:spPr>
          <a:xfrm rot="10800000">
            <a:off x="3723350" y="2465225"/>
            <a:ext cx="720600" cy="10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89" name="Google Shape;89;p17"/>
          <p:cNvPicPr preferRelativeResize="0"/>
          <p:nvPr/>
        </p:nvPicPr>
        <p:blipFill rotWithShape="1">
          <a:blip r:embed="rId3">
            <a:alphaModFix/>
          </a:blip>
          <a:srcRect b="11479" l="8721" r="62049" t="76605"/>
          <a:stretch/>
        </p:blipFill>
        <p:spPr>
          <a:xfrm>
            <a:off x="965575" y="1891525"/>
            <a:ext cx="2578777" cy="136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